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8"/>
  </p:notesMasterIdLst>
  <p:handoutMasterIdLst>
    <p:handoutMasterId r:id="rId19"/>
  </p:handoutMasterIdLst>
  <p:sldIdLst>
    <p:sldId id="257" r:id="rId2"/>
    <p:sldId id="272"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66" r:id="rId17"/>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240" userDrawn="1">
          <p15:clr>
            <a:srgbClr val="A4A3A4"/>
          </p15:clr>
        </p15:guide>
        <p15:guide id="6" orient="horz" pos="144" userDrawn="1">
          <p15:clr>
            <a:srgbClr val="A4A3A4"/>
          </p15:clr>
        </p15:guide>
        <p15:guide id="7" orient="horz" pos="4104" userDrawn="1">
          <p15:clr>
            <a:srgbClr val="A4A3A4"/>
          </p15:clr>
        </p15:guide>
        <p15:guide id="8" pos="7440" userDrawn="1">
          <p15:clr>
            <a:srgbClr val="A4A3A4"/>
          </p15:clr>
        </p15:guide>
        <p15:guide id="13" orient="horz" pos="1512" userDrawn="1">
          <p15:clr>
            <a:srgbClr val="A4A3A4"/>
          </p15:clr>
        </p15:guide>
        <p15:guide id="17" orient="horz" pos="2376" userDrawn="1">
          <p15:clr>
            <a:srgbClr val="A4A3A4"/>
          </p15:clr>
        </p15:guide>
        <p15:guide id="18" pos="4824" userDrawn="1">
          <p15:clr>
            <a:srgbClr val="A4A3A4"/>
          </p15:clr>
        </p15:guide>
        <p15:guide id="20" pos="2016" userDrawn="1">
          <p15:clr>
            <a:srgbClr val="A4A3A4"/>
          </p15:clr>
        </p15:guide>
        <p15:guide id="21" orient="horz" pos="1680" userDrawn="1">
          <p15:clr>
            <a:srgbClr val="A4A3A4"/>
          </p15:clr>
        </p15:guide>
        <p15:guide id="22" orient="horz" pos="1008" userDrawn="1">
          <p15:clr>
            <a:srgbClr val="A4A3A4"/>
          </p15:clr>
        </p15:guide>
        <p15:guide id="23" pos="408" userDrawn="1">
          <p15:clr>
            <a:srgbClr val="A4A3A4"/>
          </p15:clr>
        </p15:guide>
        <p15:guide id="24" orient="horz" pos="792" userDrawn="1">
          <p15:clr>
            <a:srgbClr val="A4A3A4"/>
          </p15:clr>
        </p15:guide>
        <p15:guide id="25" orient="horz" pos="2760" userDrawn="1">
          <p15:clr>
            <a:srgbClr val="A4A3A4"/>
          </p15:clr>
        </p15:guide>
        <p15:guide id="26" orient="horz" pos="3024" userDrawn="1">
          <p15:clr>
            <a:srgbClr val="A4A3A4"/>
          </p15:clr>
        </p15:guide>
        <p15:guide id="27" pos="3840" userDrawn="1">
          <p15:clr>
            <a:srgbClr val="A4A3A4"/>
          </p15:clr>
        </p15:guide>
        <p15:guide id="28" orient="horz" pos="2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3F"/>
    <a:srgbClr val="43CDD9"/>
    <a:srgbClr val="667181"/>
    <a:srgbClr val="BABABA"/>
    <a:srgbClr val="DBDBDB"/>
    <a:srgbClr val="85E0E7"/>
    <a:srgbClr val="515A6B"/>
    <a:srgbClr val="AFBBBD"/>
    <a:srgbClr val="8FA0A3"/>
    <a:srgbClr val="5FD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79" autoAdjust="0"/>
  </p:normalViewPr>
  <p:slideViewPr>
    <p:cSldViewPr snapToGrid="0" showGuides="1">
      <p:cViewPr varScale="1">
        <p:scale>
          <a:sx n="72" d="100"/>
          <a:sy n="72" d="100"/>
        </p:scale>
        <p:origin x="660" y="60"/>
      </p:cViewPr>
      <p:guideLst>
        <p:guide pos="240"/>
        <p:guide orient="horz" pos="144"/>
        <p:guide orient="horz" pos="4104"/>
        <p:guide pos="7440"/>
        <p:guide orient="horz" pos="1512"/>
        <p:guide orient="horz" pos="2376"/>
        <p:guide pos="4824"/>
        <p:guide pos="2016"/>
        <p:guide orient="horz" pos="1680"/>
        <p:guide orient="horz" pos="1008"/>
        <p:guide pos="408"/>
        <p:guide orient="horz" pos="792"/>
        <p:guide orient="horz" pos="2760"/>
        <p:guide orient="horz" pos="3024"/>
        <p:guide pos="3840"/>
        <p:guide orient="horz" pos="2280"/>
      </p:guideLst>
    </p:cSldViewPr>
  </p:slideViewPr>
  <p:notesTextViewPr>
    <p:cViewPr>
      <p:scale>
        <a:sx n="1" d="1"/>
        <a:sy n="1" d="1"/>
      </p:scale>
      <p:origin x="0" y="0"/>
    </p:cViewPr>
  </p:notesTextViewPr>
  <p:notesViewPr>
    <p:cSldViewPr snapToGrid="0">
      <p:cViewPr varScale="1">
        <p:scale>
          <a:sx n="87" d="100"/>
          <a:sy n="87" d="100"/>
        </p:scale>
        <p:origin x="309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567118B-095F-47D5-BD29-07965C34D205}" type="datetime1">
              <a:rPr lang="zh-CN" altLang="en-US" smtClean="0">
                <a:latin typeface="Microsoft YaHei UI" panose="020B0503020204020204" pitchFamily="34" charset="-122"/>
                <a:ea typeface="Microsoft YaHei UI" panose="020B0503020204020204" pitchFamily="34" charset="-122"/>
              </a:rPr>
              <a:t>2020/7/15</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EBC1D5-B3EF-4A13-8CDE-7F28DE69B96C}" type="slidenum">
              <a:rPr lang="en-US" altLang="zh-CN" smtClean="0">
                <a:latin typeface="Microsoft YaHei UI" panose="020B0503020204020204" pitchFamily="34" charset="-122"/>
                <a:ea typeface="Microsoft YaHei UI" panose="020B0503020204020204" pitchFamily="34" charset="-122"/>
              </a:rPr>
              <a:t>‹#›</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759014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3D89CF49-6652-4BB1-98B9-A0E1763E4B3E}" type="datetime1">
              <a:rPr lang="zh-CN" altLang="en-US" smtClean="0"/>
              <a:pPr/>
              <a:t>2020/7/15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5FD34AC2-3728-4A8B-B58F-6888FAEC3D20}" type="slidenum">
              <a:rPr lang="en-US" altLang="zh-CN" smtClean="0"/>
              <a:pPr/>
              <a:t>‹#›</a:t>
            </a:fld>
            <a:endParaRPr lang="zh-CN" altLang="en-US" dirty="0"/>
          </a:p>
        </p:txBody>
      </p:sp>
    </p:spTree>
    <p:extLst>
      <p:ext uri="{BB962C8B-B14F-4D97-AF65-F5344CB8AC3E}">
        <p14:creationId xmlns:p14="http://schemas.microsoft.com/office/powerpoint/2010/main" val="1086178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10"/>
          </p:nvPr>
        </p:nvSpPr>
        <p:spPr/>
        <p:txBody>
          <a:bodyPr rtlCol="0"/>
          <a:lstStyle/>
          <a:p>
            <a:pPr rtl="0"/>
            <a:fld id="{5FD34AC2-3728-4A8B-B58F-6888FAEC3D20}" type="slidenum">
              <a:rPr lang="en-US" altLang="zh-CN" smtClean="0"/>
              <a:t>1</a:t>
            </a:fld>
            <a:endParaRPr lang="zh-CN" altLang="en-US" dirty="0"/>
          </a:p>
        </p:txBody>
      </p:sp>
    </p:spTree>
    <p:extLst>
      <p:ext uri="{BB962C8B-B14F-4D97-AF65-F5344CB8AC3E}">
        <p14:creationId xmlns:p14="http://schemas.microsoft.com/office/powerpoint/2010/main" val="12265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10</a:t>
            </a:fld>
            <a:endParaRPr lang="zh-CN" altLang="en-US" dirty="0"/>
          </a:p>
        </p:txBody>
      </p:sp>
    </p:spTree>
    <p:extLst>
      <p:ext uri="{BB962C8B-B14F-4D97-AF65-F5344CB8AC3E}">
        <p14:creationId xmlns:p14="http://schemas.microsoft.com/office/powerpoint/2010/main" val="306571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11</a:t>
            </a:fld>
            <a:endParaRPr lang="zh-CN" altLang="en-US" dirty="0"/>
          </a:p>
        </p:txBody>
      </p:sp>
    </p:spTree>
    <p:extLst>
      <p:ext uri="{BB962C8B-B14F-4D97-AF65-F5344CB8AC3E}">
        <p14:creationId xmlns:p14="http://schemas.microsoft.com/office/powerpoint/2010/main" val="376055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12</a:t>
            </a:fld>
            <a:endParaRPr lang="zh-CN" altLang="en-US" dirty="0"/>
          </a:p>
        </p:txBody>
      </p:sp>
    </p:spTree>
    <p:extLst>
      <p:ext uri="{BB962C8B-B14F-4D97-AF65-F5344CB8AC3E}">
        <p14:creationId xmlns:p14="http://schemas.microsoft.com/office/powerpoint/2010/main" val="28323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13</a:t>
            </a:fld>
            <a:endParaRPr lang="zh-CN" altLang="en-US" dirty="0"/>
          </a:p>
        </p:txBody>
      </p:sp>
    </p:spTree>
    <p:extLst>
      <p:ext uri="{BB962C8B-B14F-4D97-AF65-F5344CB8AC3E}">
        <p14:creationId xmlns:p14="http://schemas.microsoft.com/office/powerpoint/2010/main" val="125285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14</a:t>
            </a:fld>
            <a:endParaRPr lang="zh-CN" altLang="en-US" dirty="0"/>
          </a:p>
        </p:txBody>
      </p:sp>
    </p:spTree>
    <p:extLst>
      <p:ext uri="{BB962C8B-B14F-4D97-AF65-F5344CB8AC3E}">
        <p14:creationId xmlns:p14="http://schemas.microsoft.com/office/powerpoint/2010/main" val="166775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15</a:t>
            </a:fld>
            <a:endParaRPr lang="zh-CN" altLang="en-US" dirty="0"/>
          </a:p>
        </p:txBody>
      </p:sp>
    </p:spTree>
    <p:extLst>
      <p:ext uri="{BB962C8B-B14F-4D97-AF65-F5344CB8AC3E}">
        <p14:creationId xmlns:p14="http://schemas.microsoft.com/office/powerpoint/2010/main" val="41376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10"/>
          </p:nvPr>
        </p:nvSpPr>
        <p:spPr/>
        <p:txBody>
          <a:bodyPr rtlCol="0"/>
          <a:lstStyle/>
          <a:p>
            <a:pPr rtl="0"/>
            <a:fld id="{5FD34AC2-3728-4A8B-B58F-6888FAEC3D20}" type="slidenum">
              <a:rPr lang="en-US" altLang="zh-CN" smtClean="0"/>
              <a:t>16</a:t>
            </a:fld>
            <a:endParaRPr lang="zh-CN" altLang="en-US" dirty="0"/>
          </a:p>
        </p:txBody>
      </p:sp>
    </p:spTree>
    <p:extLst>
      <p:ext uri="{BB962C8B-B14F-4D97-AF65-F5344CB8AC3E}">
        <p14:creationId xmlns:p14="http://schemas.microsoft.com/office/powerpoint/2010/main" val="251062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2</a:t>
            </a:fld>
            <a:endParaRPr lang="zh-CN" altLang="en-US" dirty="0"/>
          </a:p>
        </p:txBody>
      </p:sp>
    </p:spTree>
    <p:extLst>
      <p:ext uri="{BB962C8B-B14F-4D97-AF65-F5344CB8AC3E}">
        <p14:creationId xmlns:p14="http://schemas.microsoft.com/office/powerpoint/2010/main" val="49740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3</a:t>
            </a:fld>
            <a:endParaRPr lang="zh-CN" altLang="en-US" dirty="0"/>
          </a:p>
        </p:txBody>
      </p:sp>
    </p:spTree>
    <p:extLst>
      <p:ext uri="{BB962C8B-B14F-4D97-AF65-F5344CB8AC3E}">
        <p14:creationId xmlns:p14="http://schemas.microsoft.com/office/powerpoint/2010/main" val="84444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4</a:t>
            </a:fld>
            <a:endParaRPr lang="zh-CN" altLang="en-US" dirty="0"/>
          </a:p>
        </p:txBody>
      </p:sp>
    </p:spTree>
    <p:extLst>
      <p:ext uri="{BB962C8B-B14F-4D97-AF65-F5344CB8AC3E}">
        <p14:creationId xmlns:p14="http://schemas.microsoft.com/office/powerpoint/2010/main" val="95282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5</a:t>
            </a:fld>
            <a:endParaRPr lang="zh-CN" altLang="en-US" dirty="0"/>
          </a:p>
        </p:txBody>
      </p:sp>
    </p:spTree>
    <p:extLst>
      <p:ext uri="{BB962C8B-B14F-4D97-AF65-F5344CB8AC3E}">
        <p14:creationId xmlns:p14="http://schemas.microsoft.com/office/powerpoint/2010/main" val="416979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6</a:t>
            </a:fld>
            <a:endParaRPr lang="zh-CN" altLang="en-US" dirty="0"/>
          </a:p>
        </p:txBody>
      </p:sp>
    </p:spTree>
    <p:extLst>
      <p:ext uri="{BB962C8B-B14F-4D97-AF65-F5344CB8AC3E}">
        <p14:creationId xmlns:p14="http://schemas.microsoft.com/office/powerpoint/2010/main" val="341674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7</a:t>
            </a:fld>
            <a:endParaRPr lang="zh-CN" altLang="en-US" dirty="0"/>
          </a:p>
        </p:txBody>
      </p:sp>
    </p:spTree>
    <p:extLst>
      <p:ext uri="{BB962C8B-B14F-4D97-AF65-F5344CB8AC3E}">
        <p14:creationId xmlns:p14="http://schemas.microsoft.com/office/powerpoint/2010/main" val="290971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8</a:t>
            </a:fld>
            <a:endParaRPr lang="zh-CN" altLang="en-US" dirty="0"/>
          </a:p>
        </p:txBody>
      </p:sp>
    </p:spTree>
    <p:extLst>
      <p:ext uri="{BB962C8B-B14F-4D97-AF65-F5344CB8AC3E}">
        <p14:creationId xmlns:p14="http://schemas.microsoft.com/office/powerpoint/2010/main" val="340035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rtlCol="0"/>
          <a:lstStyle/>
          <a:p>
            <a:pPr rtl="0"/>
            <a:fld id="{5FD34AC2-3728-4A8B-B58F-6888FAEC3D20}" type="slidenum">
              <a:rPr lang="en-US" altLang="zh-CN" smtClean="0"/>
              <a:t>9</a:t>
            </a:fld>
            <a:endParaRPr lang="zh-CN" altLang="en-US" dirty="0"/>
          </a:p>
        </p:txBody>
      </p:sp>
    </p:spTree>
    <p:extLst>
      <p:ext uri="{BB962C8B-B14F-4D97-AF65-F5344CB8AC3E}">
        <p14:creationId xmlns:p14="http://schemas.microsoft.com/office/powerpoint/2010/main" val="169525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rtlCol="0" anchor="b"/>
          <a:lstStyle>
            <a:lvl1pPr algn="ctr">
              <a:defRPr sz="6000"/>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
        <p:nvSpPr>
          <p:cNvPr id="4" name="日期占位符 3"/>
          <p:cNvSpPr>
            <a:spLocks noGrp="1"/>
          </p:cNvSpPr>
          <p:nvPr>
            <p:ph type="dt" sz="half" idx="10"/>
          </p:nvPr>
        </p:nvSpPr>
        <p:spPr/>
        <p:txBody>
          <a:bodyPr rtlCol="0"/>
          <a:lstStyle/>
          <a:p>
            <a:pPr rtl="0"/>
            <a:fld id="{AB4B0C4E-4823-431D-8EE1-E78C3DBE5CE1}" type="datetime1">
              <a:rPr lang="zh-CN" altLang="en-US" noProof="0" smtClean="0"/>
              <a:t>2020/7/15</a:t>
            </a:fld>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263505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rtlCol="0" anchor="b"/>
          <a:lstStyle>
            <a:lvl1pPr>
              <a:defRPr sz="3200"/>
            </a:lvl1pPr>
          </a:lstStyle>
          <a:p>
            <a:pPr rtl="0"/>
            <a:r>
              <a:rPr lang="zh-CN" altLang="en-US" noProof="0"/>
              <a:t>单击此处编辑母版标题样式</a:t>
            </a:r>
            <a:endParaRPr lang="zh-CN" altLang="en-US" noProof="0" dirty="0"/>
          </a:p>
        </p:txBody>
      </p:sp>
      <p:sp>
        <p:nvSpPr>
          <p:cNvPr id="3" name="图片占位符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endParaRPr lang="zh-CN" altLang="en-US" noProof="0" dirty="0"/>
          </a:p>
        </p:txBody>
      </p:sp>
      <p:sp>
        <p:nvSpPr>
          <p:cNvPr id="4" name="文本占位符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5" name="日期占位符 4"/>
          <p:cNvSpPr>
            <a:spLocks noGrp="1"/>
          </p:cNvSpPr>
          <p:nvPr>
            <p:ph type="dt" sz="half" idx="10"/>
          </p:nvPr>
        </p:nvSpPr>
        <p:spPr/>
        <p:txBody>
          <a:bodyPr rtlCol="0"/>
          <a:lstStyle/>
          <a:p>
            <a:pPr rtl="0"/>
            <a:fld id="{BE813A66-007F-40A4-AADD-AA79565A13F9}" type="datetime1">
              <a:rPr lang="zh-CN" altLang="en-US" noProof="0" smtClean="0"/>
              <a:t>2020/7/15</a:t>
            </a:fld>
            <a:endParaRPr lang="zh-CN" altLang="en-US" noProof="0"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277954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p:txBody>
          <a:bodyPr vert="ea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p>
            <a:pPr rtl="0"/>
            <a:fld id="{155A1045-8611-4C9A-9F87-815D65314C04}" type="datetime1">
              <a:rPr lang="zh-CN" altLang="en-US" noProof="0" smtClean="0"/>
              <a:t>2020/7/15</a:t>
            </a:fld>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43942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724900" y="365125"/>
            <a:ext cx="2628900" cy="5811838"/>
          </a:xfrm>
        </p:spPr>
        <p:txBody>
          <a:bodyPr vert="eaVert"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a:xfrm>
            <a:off x="838200" y="365125"/>
            <a:ext cx="7734300" cy="5811838"/>
          </a:xfrm>
        </p:spPr>
        <p:txBody>
          <a:bodyPr vert="ea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p>
            <a:pPr rtl="0"/>
            <a:fld id="{AFD699C8-0822-4188-BB26-7147D60A420E}" type="datetime1">
              <a:rPr lang="zh-CN" altLang="en-US" noProof="0" smtClean="0"/>
              <a:t>2020/7/15</a:t>
            </a:fld>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303213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p>
            <a:pPr rtl="0"/>
            <a:fld id="{85F385CF-CDAA-4DDB-B8B7-887E54CDFF54}" type="datetime1">
              <a:rPr lang="zh-CN" altLang="en-US" noProof="0" smtClean="0"/>
              <a:t>2020/7/15</a:t>
            </a:fld>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330239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rtlCol="0" anchor="b"/>
          <a:lstStyle>
            <a:lvl1pPr>
              <a:defRPr sz="6000"/>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单击此处编辑母版文本样式</a:t>
            </a:r>
          </a:p>
        </p:txBody>
      </p:sp>
      <p:sp>
        <p:nvSpPr>
          <p:cNvPr id="4" name="日期占位符 3"/>
          <p:cNvSpPr>
            <a:spLocks noGrp="1"/>
          </p:cNvSpPr>
          <p:nvPr>
            <p:ph type="dt" sz="half" idx="10"/>
          </p:nvPr>
        </p:nvSpPr>
        <p:spPr/>
        <p:txBody>
          <a:bodyPr rtlCol="0"/>
          <a:lstStyle/>
          <a:p>
            <a:pPr rtl="0"/>
            <a:fld id="{3B4D7592-3A72-4D17-8616-FB36B5512F55}" type="datetime1">
              <a:rPr lang="zh-CN" altLang="en-US" noProof="0" smtClean="0"/>
              <a:t>2020/7/15</a:t>
            </a:fld>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166206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p:nvPr>
        </p:nvSpPr>
        <p:spPr>
          <a:xfrm>
            <a:off x="838200" y="1825625"/>
            <a:ext cx="5181600" cy="4351338"/>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内容占位符 3"/>
          <p:cNvSpPr>
            <a:spLocks noGrp="1"/>
          </p:cNvSpPr>
          <p:nvPr>
            <p:ph sz="half" idx="2"/>
          </p:nvPr>
        </p:nvSpPr>
        <p:spPr>
          <a:xfrm>
            <a:off x="6172200" y="1825625"/>
            <a:ext cx="5181600" cy="4351338"/>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日期占位符 4"/>
          <p:cNvSpPr>
            <a:spLocks noGrp="1"/>
          </p:cNvSpPr>
          <p:nvPr>
            <p:ph type="dt" sz="half" idx="10"/>
          </p:nvPr>
        </p:nvSpPr>
        <p:spPr/>
        <p:txBody>
          <a:bodyPr rtlCol="0"/>
          <a:lstStyle/>
          <a:p>
            <a:pPr rtl="0"/>
            <a:fld id="{B7A1F7A0-7D6D-4A5C-9B57-CD7EA739EF77}" type="datetime1">
              <a:rPr lang="zh-CN" altLang="en-US" noProof="0" smtClean="0"/>
              <a:t>2020/7/15</a:t>
            </a:fld>
            <a:endParaRPr lang="zh-CN" altLang="en-US" noProof="0"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203483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rtlCol="0"/>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4" name="内容占位符 3"/>
          <p:cNvSpPr>
            <a:spLocks noGrp="1"/>
          </p:cNvSpPr>
          <p:nvPr>
            <p:ph sz="half" idx="2"/>
          </p:nvPr>
        </p:nvSpPr>
        <p:spPr>
          <a:xfrm>
            <a:off x="839788" y="2505075"/>
            <a:ext cx="5157787" cy="3684588"/>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文本占位符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6" name="内容占位符 5"/>
          <p:cNvSpPr>
            <a:spLocks noGrp="1"/>
          </p:cNvSpPr>
          <p:nvPr>
            <p:ph sz="quarter" idx="4"/>
          </p:nvPr>
        </p:nvSpPr>
        <p:spPr>
          <a:xfrm>
            <a:off x="6172200" y="2505075"/>
            <a:ext cx="5183188" cy="3684588"/>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7" name="日期占位符 6"/>
          <p:cNvSpPr>
            <a:spLocks noGrp="1"/>
          </p:cNvSpPr>
          <p:nvPr>
            <p:ph type="dt" sz="half" idx="10"/>
          </p:nvPr>
        </p:nvSpPr>
        <p:spPr/>
        <p:txBody>
          <a:bodyPr rtlCol="0"/>
          <a:lstStyle/>
          <a:p>
            <a:pPr rtl="0"/>
            <a:fld id="{CD1AC228-ED82-47B5-BAA1-5563747F77AD}" type="datetime1">
              <a:rPr lang="zh-CN" altLang="en-US" noProof="0" smtClean="0"/>
              <a:t>2020/7/15</a:t>
            </a:fld>
            <a:endParaRPr lang="zh-CN" altLang="en-US" noProof="0" dirty="0"/>
          </a:p>
        </p:txBody>
      </p:sp>
      <p:sp>
        <p:nvSpPr>
          <p:cNvPr id="8" name="页脚占位符 7"/>
          <p:cNvSpPr>
            <a:spLocks noGrp="1"/>
          </p:cNvSpPr>
          <p:nvPr>
            <p:ph type="ftr" sz="quarter" idx="11"/>
          </p:nvPr>
        </p:nvSpPr>
        <p:spPr/>
        <p:txBody>
          <a:bodyPr rtlCol="0"/>
          <a:lstStyle/>
          <a:p>
            <a:pPr rtl="0"/>
            <a:endParaRPr lang="zh-CN" altLang="en-US" noProof="0" dirty="0"/>
          </a:p>
        </p:txBody>
      </p:sp>
      <p:sp>
        <p:nvSpPr>
          <p:cNvPr id="9" name="灯片编号占位符 8"/>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164561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p:cNvSpPr>
            <a:spLocks noGrp="1"/>
          </p:cNvSpPr>
          <p:nvPr>
            <p:ph type="dt" sz="half" idx="10"/>
          </p:nvPr>
        </p:nvSpPr>
        <p:spPr/>
        <p:txBody>
          <a:bodyPr rtlCol="0"/>
          <a:lstStyle/>
          <a:p>
            <a:pPr rtl="0"/>
            <a:fld id="{E1C2D5B7-E12F-4F58-B465-100872BDA565}" type="datetime1">
              <a:rPr lang="zh-CN" altLang="en-US" noProof="0" smtClean="0"/>
              <a:t>2020/7/15</a:t>
            </a:fld>
            <a:endParaRPr lang="zh-CN" altLang="en-US" noProof="0"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5" name="灯片编号占位符 4"/>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143264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6C012F5A-9081-4BF3-B4DB-AAC1B5C5C470}" type="datetime1">
              <a:rPr lang="zh-CN" altLang="en-US" noProof="0" smtClean="0"/>
              <a:t>2020/7/15</a:t>
            </a:fld>
            <a:endParaRPr lang="zh-CN" altLang="en-US" noProof="0"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4" name="灯片编号占位符 3"/>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75332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23B832CC-E04A-47A7-966D-475AEA6409AB}"/>
              </a:ext>
            </a:extLst>
          </p:cNvPr>
          <p:cNvSpPr>
            <a:spLocks noGrp="1"/>
          </p:cNvSpPr>
          <p:nvPr>
            <p:ph type="pic" sz="quarter" idx="13"/>
          </p:nvPr>
        </p:nvSpPr>
        <p:spPr>
          <a:xfrm>
            <a:off x="4689139"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rtlCol="0">
            <a:noAutofit/>
          </a:bodyPr>
          <a:lstStyle/>
          <a:p>
            <a:pPr rtl="0"/>
            <a:r>
              <a:rPr lang="zh-CN" altLang="en-US" noProof="0"/>
              <a:t>单击图标添加图片</a:t>
            </a:r>
            <a:endParaRPr lang="zh-CN" altLang="en-US" noProof="0" dirty="0"/>
          </a:p>
        </p:txBody>
      </p:sp>
      <p:sp>
        <p:nvSpPr>
          <p:cNvPr id="2" name="日期占位符 1"/>
          <p:cNvSpPr>
            <a:spLocks noGrp="1"/>
          </p:cNvSpPr>
          <p:nvPr>
            <p:ph type="dt" sz="half" idx="10"/>
          </p:nvPr>
        </p:nvSpPr>
        <p:spPr/>
        <p:txBody>
          <a:bodyPr rtlCol="0"/>
          <a:lstStyle/>
          <a:p>
            <a:pPr rtl="0"/>
            <a:fld id="{9EE52837-43E7-48B4-9E6B-1398A05C9D1B}" type="datetime1">
              <a:rPr lang="zh-CN" altLang="en-US" noProof="0" smtClean="0"/>
              <a:t>2020/7/15</a:t>
            </a:fld>
            <a:endParaRPr lang="zh-CN" altLang="en-US" noProof="0"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4" name="灯片编号占位符 3"/>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
        <p:nvSpPr>
          <p:cNvPr id="6" name="任意多边形：形状 7">
            <a:extLst>
              <a:ext uri="{FF2B5EF4-FFF2-40B4-BE49-F238E27FC236}">
                <a16:creationId xmlns:a16="http://schemas.microsoft.com/office/drawing/2014/main" id="{23B832CC-E04A-47A7-966D-475AEA6409AB}"/>
              </a:ext>
            </a:extLst>
          </p:cNvPr>
          <p:cNvSpPr>
            <a:spLocks noGrp="1"/>
          </p:cNvSpPr>
          <p:nvPr>
            <p:ph type="pic" sz="quarter" idx="14"/>
          </p:nvPr>
        </p:nvSpPr>
        <p:spPr>
          <a:xfrm>
            <a:off x="1125882"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rtlCol="0">
            <a:noAutofit/>
          </a:bodyPr>
          <a:lstStyle/>
          <a:p>
            <a:pPr rtl="0"/>
            <a:r>
              <a:rPr lang="zh-CN" altLang="en-US" noProof="0"/>
              <a:t>单击图标添加图片</a:t>
            </a:r>
            <a:endParaRPr lang="zh-CN" altLang="en-US" noProof="0" dirty="0"/>
          </a:p>
        </p:txBody>
      </p:sp>
      <p:sp>
        <p:nvSpPr>
          <p:cNvPr id="7" name="任意多边形：形状 7">
            <a:extLst>
              <a:ext uri="{FF2B5EF4-FFF2-40B4-BE49-F238E27FC236}">
                <a16:creationId xmlns:a16="http://schemas.microsoft.com/office/drawing/2014/main" id="{23B832CC-E04A-47A7-966D-475AEA6409AB}"/>
              </a:ext>
            </a:extLst>
          </p:cNvPr>
          <p:cNvSpPr>
            <a:spLocks noGrp="1"/>
          </p:cNvSpPr>
          <p:nvPr>
            <p:ph type="pic" sz="quarter" idx="15"/>
          </p:nvPr>
        </p:nvSpPr>
        <p:spPr>
          <a:xfrm>
            <a:off x="8252396"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rtlCol="0">
            <a:noAutofit/>
          </a:body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159699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rtlCol="0" anchor="b"/>
          <a:lstStyle>
            <a:lvl1pPr>
              <a:defRPr sz="3200"/>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文本占位符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5" name="日期占位符 4"/>
          <p:cNvSpPr>
            <a:spLocks noGrp="1"/>
          </p:cNvSpPr>
          <p:nvPr>
            <p:ph type="dt" sz="half" idx="10"/>
          </p:nvPr>
        </p:nvSpPr>
        <p:spPr/>
        <p:txBody>
          <a:bodyPr rtlCol="0"/>
          <a:lstStyle/>
          <a:p>
            <a:pPr rtl="0"/>
            <a:fld id="{C26F8D41-55EA-4136-9BF2-D4ED70F7162B}" type="datetime1">
              <a:rPr lang="zh-CN" altLang="en-US" noProof="0" smtClean="0"/>
              <a:t>2020/7/15</a:t>
            </a:fld>
            <a:endParaRPr lang="zh-CN" altLang="en-US" noProof="0"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p>
            <a:pPr rtl="0"/>
            <a:fld id="{A428E537-E56B-49CA-B596-52598082FBE8}" type="slidenum">
              <a:rPr lang="en-US" altLang="zh-CN" noProof="0" smtClean="0"/>
              <a:t>‹#›</a:t>
            </a:fld>
            <a:endParaRPr lang="zh-CN" altLang="en-US" noProof="0" dirty="0"/>
          </a:p>
        </p:txBody>
      </p:sp>
    </p:spTree>
    <p:extLst>
      <p:ext uri="{BB962C8B-B14F-4D97-AF65-F5344CB8AC3E}">
        <p14:creationId xmlns:p14="http://schemas.microsoft.com/office/powerpoint/2010/main" val="400159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9FC1A0C0-A46B-4A53-A029-5A4A861F295C}" type="datetime1">
              <a:rPr lang="zh-CN" altLang="en-US" smtClean="0"/>
              <a:t>2020/7/15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A428E537-E56B-49CA-B596-52598082FBE8}" type="slidenum">
              <a:rPr lang="en-US" altLang="zh-CN" smtClean="0"/>
              <a:pPr/>
              <a:t>‹#›</a:t>
            </a:fld>
            <a:endParaRPr lang="zh-CN" altLang="en-US" dirty="0"/>
          </a:p>
        </p:txBody>
      </p:sp>
    </p:spTree>
    <p:extLst>
      <p:ext uri="{BB962C8B-B14F-4D97-AF65-F5344CB8AC3E}">
        <p14:creationId xmlns:p14="http://schemas.microsoft.com/office/powerpoint/2010/main" val="2844759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hyperlink" Target="https://24slides.com/?utm_campaign=mp&amp;utm_medium=ppt&amp;utm_source=pptlink&amp;utm_content=&amp;utm_ter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黑白城市照片&#10;&#10;已自动生成说明"/>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9" name="长方形 18">
            <a:extLs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0">
            <a:gsLst>
              <a:gs pos="100000">
                <a:srgbClr val="1F2229">
                  <a:alpha val="60000"/>
                </a:srgbClr>
              </a:gs>
              <a:gs pos="20000">
                <a:srgbClr val="1F2229">
                  <a:alpha val="91765"/>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latin typeface="Microsoft YaHei UI" panose="020B0503020204020204" pitchFamily="34" charset="-122"/>
              <a:ea typeface="Microsoft YaHei UI" panose="020B0503020204020204" pitchFamily="34" charset="-122"/>
            </a:endParaRPr>
          </a:p>
        </p:txBody>
      </p:sp>
      <p:sp>
        <p:nvSpPr>
          <p:cNvPr id="7" name="文本框 6"/>
          <p:cNvSpPr txBox="1"/>
          <p:nvPr/>
        </p:nvSpPr>
        <p:spPr>
          <a:xfrm>
            <a:off x="2742324" y="3444079"/>
            <a:ext cx="6958267" cy="2708434"/>
          </a:xfrm>
          <a:prstGeom prst="rect">
            <a:avLst/>
          </a:prstGeom>
          <a:noFill/>
        </p:spPr>
        <p:txBody>
          <a:bodyPr wrap="square" lIns="0" tIns="0" rIns="0" bIns="0" rtlCol="0">
            <a:spAutoFit/>
          </a:bodyPr>
          <a:lstStyle/>
          <a:p>
            <a:pPr algn="ctr">
              <a:tabLst>
                <a:tab pos="347663" algn="l"/>
              </a:tabLst>
            </a:pPr>
            <a:r>
              <a:rPr lang="en-US" altLang="zh-CN" sz="4400" b="1" dirty="0">
                <a:solidFill>
                  <a:schemeClr val="bg1"/>
                </a:solidFill>
                <a:latin typeface="Microsoft YaHei UI" panose="020B0503020204020204" pitchFamily="34" charset="-122"/>
                <a:ea typeface="Microsoft YaHei UI" panose="020B0503020204020204" pitchFamily="34" charset="-122"/>
              </a:rPr>
              <a:t>International Trade,</a:t>
            </a:r>
            <a:br>
              <a:rPr lang="en-US" altLang="zh-CN" sz="4400" b="1" dirty="0">
                <a:solidFill>
                  <a:schemeClr val="bg1"/>
                </a:solidFill>
                <a:latin typeface="Microsoft YaHei UI" panose="020B0503020204020204" pitchFamily="34" charset="-122"/>
                <a:ea typeface="Microsoft YaHei UI" panose="020B0503020204020204" pitchFamily="34" charset="-122"/>
              </a:rPr>
            </a:br>
            <a:r>
              <a:rPr lang="en-US" altLang="zh-CN" sz="4400" b="1" dirty="0">
                <a:solidFill>
                  <a:schemeClr val="bg1"/>
                </a:solidFill>
                <a:latin typeface="Microsoft YaHei UI" panose="020B0503020204020204" pitchFamily="34" charset="-122"/>
                <a:ea typeface="Microsoft YaHei UI" panose="020B0503020204020204" pitchFamily="34" charset="-122"/>
              </a:rPr>
              <a:t>Multinational Activity,</a:t>
            </a:r>
            <a:br>
              <a:rPr lang="en-US" altLang="zh-CN" sz="4400" b="1" dirty="0">
                <a:solidFill>
                  <a:schemeClr val="bg1"/>
                </a:solidFill>
                <a:latin typeface="Microsoft YaHei UI" panose="020B0503020204020204" pitchFamily="34" charset="-122"/>
                <a:ea typeface="Microsoft YaHei UI" panose="020B0503020204020204" pitchFamily="34" charset="-122"/>
              </a:rPr>
            </a:br>
            <a:r>
              <a:rPr lang="en-US" altLang="zh-CN" sz="4400" b="1" dirty="0">
                <a:solidFill>
                  <a:schemeClr val="bg1"/>
                </a:solidFill>
                <a:latin typeface="Microsoft YaHei UI" panose="020B0503020204020204" pitchFamily="34" charset="-122"/>
                <a:ea typeface="Microsoft YaHei UI" panose="020B0503020204020204" pitchFamily="34" charset="-122"/>
              </a:rPr>
              <a:t>and Corporate Finance </a:t>
            </a:r>
            <a:br>
              <a:rPr lang="en-US" altLang="zh-CN" sz="4400" dirty="0"/>
            </a:br>
            <a:r>
              <a:rPr lang="zh-CN" altLang="en-US" sz="4400" b="1" dirty="0">
                <a:solidFill>
                  <a:schemeClr val="bg1"/>
                </a:solidFill>
                <a:latin typeface="Microsoft YaHei UI" panose="020B0503020204020204" pitchFamily="34" charset="-122"/>
                <a:ea typeface="Microsoft YaHei UI" panose="020B0503020204020204" pitchFamily="34" charset="-122"/>
              </a:rPr>
              <a:t> </a:t>
            </a:r>
          </a:p>
        </p:txBody>
      </p:sp>
      <p:sp>
        <p:nvSpPr>
          <p:cNvPr id="2" name="椭圆形 1">
            <a:extLst>
              <a:ext uri="{C183D7F6-B498-43B3-948B-1728B52AA6E4}">
                <adec:decorative xmlns:adec="http://schemas.microsoft.com/office/drawing/2017/decorative" val="1"/>
              </a:ext>
            </a:extLst>
          </p:cNvPr>
          <p:cNvSpPr/>
          <p:nvPr/>
        </p:nvSpPr>
        <p:spPr>
          <a:xfrm>
            <a:off x="5657640" y="2479683"/>
            <a:ext cx="876722" cy="87672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0" name="椭圆形 9">
            <a:extLst>
              <a:ext uri="{C183D7F6-B498-43B3-948B-1728B52AA6E4}">
                <adec:decorative xmlns:adec="http://schemas.microsoft.com/office/drawing/2017/decorative" val="1"/>
              </a:ext>
            </a:extLst>
          </p:cNvPr>
          <p:cNvSpPr/>
          <p:nvPr/>
        </p:nvSpPr>
        <p:spPr>
          <a:xfrm>
            <a:off x="6043971" y="2565407"/>
            <a:ext cx="705274" cy="705272"/>
          </a:xfrm>
          <a:prstGeom prst="ellipse">
            <a:avLst/>
          </a:prstGeom>
          <a:solidFill>
            <a:srgbClr val="43CD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latin typeface="Microsoft YaHei UI" panose="020B0503020204020204" pitchFamily="34" charset="-122"/>
              <a:ea typeface="Microsoft YaHei UI" panose="020B0503020204020204" pitchFamily="34" charset="-122"/>
            </a:endParaRPr>
          </a:p>
        </p:txBody>
      </p:sp>
      <p:sp>
        <p:nvSpPr>
          <p:cNvPr id="11" name="椭圆形 10">
            <a:extLst>
              <a:ext uri="{C183D7F6-B498-43B3-948B-1728B52AA6E4}">
                <adec:decorative xmlns:adec="http://schemas.microsoft.com/office/drawing/2017/decorative" val="1"/>
              </a:ext>
            </a:extLst>
          </p:cNvPr>
          <p:cNvSpPr/>
          <p:nvPr/>
        </p:nvSpPr>
        <p:spPr>
          <a:xfrm>
            <a:off x="5442756" y="2565407"/>
            <a:ext cx="705274" cy="705272"/>
          </a:xfrm>
          <a:prstGeom prst="ellipse">
            <a:avLst/>
          </a:prstGeom>
          <a:solidFill>
            <a:srgbClr val="43CD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latin typeface="Microsoft YaHei UI" panose="020B0503020204020204" pitchFamily="34" charset="-122"/>
              <a:ea typeface="Microsoft YaHei UI" panose="020B0503020204020204" pitchFamily="34" charset="-122"/>
            </a:endParaRPr>
          </a:p>
        </p:txBody>
      </p:sp>
      <p:sp>
        <p:nvSpPr>
          <p:cNvPr id="3" name="标题 2" hidden="1">
            <a:extLst>
              <a:ext uri="{FF2B5EF4-FFF2-40B4-BE49-F238E27FC236}">
                <a16:creationId xmlns:a16="http://schemas.microsoft.com/office/drawing/2014/main" id="{80AA5C56-EC57-4914-8118-68854697E0F3}"/>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a:t>
            </a:r>
          </a:p>
        </p:txBody>
      </p:sp>
    </p:spTree>
    <p:extLst>
      <p:ext uri="{BB962C8B-B14F-4D97-AF65-F5344CB8AC3E}">
        <p14:creationId xmlns:p14="http://schemas.microsoft.com/office/powerpoint/2010/main" val="73508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778256" y="6430093"/>
            <a:ext cx="413744" cy="307777"/>
          </a:xfrm>
          <a:prstGeom prst="rect">
            <a:avLst/>
          </a:prstGeom>
          <a:noFill/>
        </p:spPr>
        <p:txBody>
          <a:bodyPr wrap="squar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10</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758484"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4. Multinational activity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833753"/>
            <a:ext cx="10564634" cy="4601260"/>
          </a:xfrm>
          <a:prstGeom prst="rect">
            <a:avLst/>
          </a:prstGeom>
          <a:noFill/>
        </p:spPr>
        <p:txBody>
          <a:bodyPr wrap="square" lIns="0" tIns="0" rIns="0" bIns="0" rtlCol="0">
            <a:spAutoFit/>
          </a:bodyPr>
          <a:lstStyle/>
          <a:p>
            <a:pPr>
              <a:spcBef>
                <a:spcPts val="600"/>
              </a:spcBef>
              <a:spcAft>
                <a:spcPts val="600"/>
              </a:spcAft>
            </a:pPr>
            <a:r>
              <a:rPr lang="en-US" altLang="zh-CN" dirty="0"/>
              <a:t>4.1. Financing Fixed Costs </a:t>
            </a:r>
            <a:br>
              <a:rPr lang="en-US" altLang="zh-CN" dirty="0"/>
            </a:br>
            <a:br>
              <a:rPr lang="en-US" altLang="zh-CN" dirty="0"/>
            </a:br>
            <a:r>
              <a:rPr lang="en-US" altLang="zh-CN" dirty="0"/>
              <a:t>The destination of subsidiary sales speaks to multinationals’ incentives to pursue horizontal, vertical, and export platform FDI, host-country financial development thus appears to jointly impact the incidence, level, and nature of multinational activity. </a:t>
            </a:r>
            <a:br>
              <a:rPr lang="en-US" altLang="zh-CN" dirty="0"/>
            </a:br>
            <a:endParaRPr lang="en-US" altLang="zh-CN" dirty="0"/>
          </a:p>
          <a:p>
            <a:pPr>
              <a:spcBef>
                <a:spcPts val="600"/>
              </a:spcBef>
              <a:spcAft>
                <a:spcPts val="600"/>
              </a:spcAft>
            </a:pPr>
            <a:r>
              <a:rPr lang="en-US" altLang="zh-CN" dirty="0"/>
              <a:t>related evidence that multinational firms exploit their internal capital markets opportunistically to overcome fixed trade costs that stand-alone domestic firms may not be able to. </a:t>
            </a:r>
            <a:br>
              <a:rPr lang="en-US" altLang="zh-CN" sz="2800" dirty="0"/>
            </a:br>
            <a:br>
              <a:rPr lang="en-US" altLang="zh-CN" sz="2000" dirty="0"/>
            </a:br>
            <a:br>
              <a:rPr lang="en-US" altLang="zh-CN" sz="2000" dirty="0"/>
            </a:br>
            <a:br>
              <a:rPr lang="en-US" altLang="zh-CN" sz="2000" dirty="0"/>
            </a:br>
            <a:r>
              <a:rPr lang="en-US" altLang="zh-CN" sz="2000" dirty="0"/>
              <a:t> </a:t>
            </a:r>
            <a:br>
              <a:rPr lang="en-US" altLang="zh-CN" sz="2000" dirty="0"/>
            </a:br>
            <a:endParaRPr lang="en-US" altLang="zh-CN" sz="2000" dirty="0"/>
          </a:p>
          <a:p>
            <a:r>
              <a:rPr lang="en-US" altLang="zh-CN" sz="2000" dirty="0"/>
              <a:t> </a:t>
            </a:r>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419666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860696" y="6481180"/>
            <a:ext cx="452638" cy="307777"/>
          </a:xfrm>
          <a:prstGeom prst="rect">
            <a:avLst/>
          </a:prstGeom>
          <a:noFill/>
        </p:spPr>
        <p:txBody>
          <a:bodyPr wrap="squar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11</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758484"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4. Multinational activity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833753"/>
            <a:ext cx="10564634" cy="4339650"/>
          </a:xfrm>
          <a:prstGeom prst="rect">
            <a:avLst/>
          </a:prstGeom>
          <a:noFill/>
        </p:spPr>
        <p:txBody>
          <a:bodyPr wrap="square" lIns="0" tIns="0" rIns="0" bIns="0" rtlCol="0">
            <a:spAutoFit/>
          </a:bodyPr>
          <a:lstStyle/>
          <a:p>
            <a:pPr>
              <a:spcBef>
                <a:spcPts val="600"/>
              </a:spcBef>
              <a:spcAft>
                <a:spcPts val="600"/>
              </a:spcAft>
            </a:pPr>
            <a:r>
              <a:rPr lang="en-US" altLang="zh-CN" dirty="0"/>
              <a:t>4.1. Financing Fixed Costs </a:t>
            </a:r>
            <a:br>
              <a:rPr lang="en-US" altLang="zh-CN" dirty="0"/>
            </a:br>
            <a:br>
              <a:rPr lang="en-US" altLang="zh-CN" dirty="0"/>
            </a:br>
            <a:r>
              <a:rPr lang="en-US" altLang="zh-CN" dirty="0"/>
              <a:t>The destination of subsidiary sales speaks to multinationals’ incentives to pursue horizontal, vertical, and export platform FDI, host-country financial development thus appears to jointly impact the incidence, level, and nature of multinational activity. </a:t>
            </a:r>
            <a:br>
              <a:rPr lang="en-US" altLang="zh-CN" dirty="0"/>
            </a:br>
            <a:endParaRPr lang="en-US" altLang="zh-CN" dirty="0"/>
          </a:p>
          <a:p>
            <a:pPr>
              <a:spcBef>
                <a:spcPts val="600"/>
              </a:spcBef>
              <a:spcAft>
                <a:spcPts val="600"/>
              </a:spcAft>
            </a:pPr>
            <a:r>
              <a:rPr lang="en-US" altLang="zh-CN" dirty="0"/>
              <a:t>related evidence that multinational firms exploit their internal capital markets opportunistically to overcome fixed trade costs that stand-alone domestic firms may not be able to. </a:t>
            </a:r>
            <a:br>
              <a:rPr lang="en-US" altLang="zh-CN" sz="2800" dirty="0"/>
            </a:br>
            <a:br>
              <a:rPr lang="en-US" altLang="zh-CN" sz="2800" dirty="0"/>
            </a:br>
            <a:br>
              <a:rPr lang="en-US" altLang="zh-CN" sz="2000" dirty="0"/>
            </a:br>
            <a:br>
              <a:rPr lang="en-US" altLang="zh-CN" sz="2000" dirty="0"/>
            </a:br>
            <a:br>
              <a:rPr lang="en-US" altLang="zh-CN" sz="2000" dirty="0"/>
            </a:br>
            <a:r>
              <a:rPr lang="en-US" altLang="zh-CN" sz="2000" dirty="0"/>
              <a:t> </a:t>
            </a:r>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329988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778256" y="6481181"/>
            <a:ext cx="535078" cy="307777"/>
          </a:xfrm>
          <a:prstGeom prst="rect">
            <a:avLst/>
          </a:prstGeom>
          <a:noFill/>
        </p:spPr>
        <p:txBody>
          <a:bodyPr wrap="squar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12</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758484"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4. Multinational activity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833753"/>
            <a:ext cx="10564634" cy="11926342"/>
          </a:xfrm>
          <a:prstGeom prst="rect">
            <a:avLst/>
          </a:prstGeom>
          <a:noFill/>
        </p:spPr>
        <p:txBody>
          <a:bodyPr wrap="square" lIns="0" tIns="0" rIns="0" bIns="0" rtlCol="0">
            <a:spAutoFit/>
          </a:bodyPr>
          <a:lstStyle/>
          <a:p>
            <a:pPr>
              <a:spcBef>
                <a:spcPts val="600"/>
              </a:spcBef>
              <a:spcAft>
                <a:spcPts val="600"/>
              </a:spcAft>
            </a:pPr>
            <a:r>
              <a:rPr lang="en-US" altLang="zh-CN" dirty="0"/>
              <a:t>4.2. Exploiting Relative Access to Capital</a:t>
            </a:r>
          </a:p>
          <a:p>
            <a:pPr>
              <a:spcBef>
                <a:spcPts val="600"/>
              </a:spcBef>
              <a:spcAft>
                <a:spcPts val="600"/>
              </a:spcAft>
            </a:pPr>
            <a:br>
              <a:rPr lang="en-US" altLang="zh-CN" dirty="0"/>
            </a:br>
            <a:r>
              <a:rPr lang="en-US" altLang="zh-CN" dirty="0"/>
              <a:t>Multinational firms are often more able to obtain needed financial capital than are local firms, and this differential access to capital affects FDI patterns. </a:t>
            </a:r>
            <a:br>
              <a:rPr lang="en-US" altLang="zh-CN" dirty="0"/>
            </a:br>
            <a:endParaRPr lang="en-US" altLang="zh-CN" dirty="0"/>
          </a:p>
          <a:p>
            <a:pPr>
              <a:spcBef>
                <a:spcPts val="600"/>
              </a:spcBef>
              <a:spcAft>
                <a:spcPts val="600"/>
              </a:spcAft>
            </a:pPr>
            <a:r>
              <a:rPr lang="en-US" altLang="zh-CN" dirty="0"/>
              <a:t>When external capital markets are imperfect, internal capital markets also play a central role in explanations of FDI based on relative wealth effects. </a:t>
            </a:r>
          </a:p>
          <a:p>
            <a:pPr>
              <a:spcBef>
                <a:spcPts val="600"/>
              </a:spcBef>
              <a:spcAft>
                <a:spcPts val="600"/>
              </a:spcAft>
            </a:pPr>
            <a:endParaRPr lang="en-US" altLang="zh-CN" dirty="0"/>
          </a:p>
          <a:p>
            <a:pPr>
              <a:spcBef>
                <a:spcPts val="600"/>
              </a:spcBef>
              <a:spcAft>
                <a:spcPts val="600"/>
              </a:spcAft>
            </a:pPr>
            <a:r>
              <a:rPr lang="en-US" altLang="zh-CN" dirty="0"/>
              <a:t>Crises provide a powerful setting to assess the importance of access to capital for multinational firm activity. Multinationals not only react more effectively to positive demand shocks than do native firms, but they also are more resilient to negative shocks to financial conditions. </a:t>
            </a:r>
            <a:br>
              <a:rPr lang="en-US" altLang="zh-CN" dirty="0"/>
            </a:br>
            <a:r>
              <a:rPr lang="en-US" altLang="zh-CN" dirty="0"/>
              <a:t> </a:t>
            </a:r>
            <a:br>
              <a:rPr lang="en-US" altLang="zh-CN" dirty="0"/>
            </a:br>
            <a:br>
              <a:rPr lang="en-US" altLang="zh-CN" dirty="0"/>
            </a:br>
            <a:br>
              <a:rPr lang="en-US" altLang="zh-CN" dirty="0"/>
            </a:br>
            <a:br>
              <a:rPr lang="en-US" altLang="zh-CN" dirty="0"/>
            </a:br>
            <a:r>
              <a:rPr lang="en-US" altLang="zh-CN" dirty="0"/>
              <a:t> </a:t>
            </a:r>
            <a:br>
              <a:rPr lang="en-US" altLang="zh-CN" dirty="0"/>
            </a:br>
            <a:br>
              <a:rPr lang="en-US" altLang="zh-CN" dirty="0"/>
            </a:br>
            <a:r>
              <a:rPr lang="en-US" altLang="zh-CN" dirty="0"/>
              <a:t> </a:t>
            </a: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sz="2800" dirty="0"/>
            </a:br>
            <a:br>
              <a:rPr lang="en-US" altLang="zh-CN" sz="2800" dirty="0"/>
            </a:br>
            <a:br>
              <a:rPr lang="en-US" altLang="zh-CN" sz="2800" dirty="0"/>
            </a:br>
            <a:br>
              <a:rPr lang="en-US" altLang="zh-CN" sz="2000" dirty="0"/>
            </a:br>
            <a:br>
              <a:rPr lang="en-US" altLang="zh-CN" sz="2000" dirty="0"/>
            </a:br>
            <a:br>
              <a:rPr lang="en-US" altLang="zh-CN" sz="2000" dirty="0"/>
            </a:br>
            <a:r>
              <a:rPr lang="en-US" altLang="zh-CN" sz="2000" dirty="0"/>
              <a:t> </a:t>
            </a:r>
            <a:br>
              <a:rPr lang="en-US" altLang="zh-CN" sz="2000" dirty="0"/>
            </a:br>
            <a:endParaRPr lang="en-US" altLang="zh-CN" sz="2000" dirty="0"/>
          </a:p>
          <a:p>
            <a:r>
              <a:rPr lang="en-US" altLang="zh-CN" sz="2000" dirty="0"/>
              <a:t> </a:t>
            </a:r>
          </a:p>
          <a:p>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9916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778256" y="6481180"/>
            <a:ext cx="535078" cy="307777"/>
          </a:xfrm>
          <a:prstGeom prst="rect">
            <a:avLst/>
          </a:prstGeom>
          <a:noFill/>
        </p:spPr>
        <p:txBody>
          <a:bodyPr wrap="squar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13</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758484"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4. Multinational activity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833753"/>
            <a:ext cx="10564634" cy="10633680"/>
          </a:xfrm>
          <a:prstGeom prst="rect">
            <a:avLst/>
          </a:prstGeom>
          <a:noFill/>
        </p:spPr>
        <p:txBody>
          <a:bodyPr wrap="square" lIns="0" tIns="0" rIns="0" bIns="0" rtlCol="0">
            <a:spAutoFit/>
          </a:bodyPr>
          <a:lstStyle/>
          <a:p>
            <a:pPr>
              <a:spcBef>
                <a:spcPts val="600"/>
              </a:spcBef>
              <a:spcAft>
                <a:spcPts val="600"/>
              </a:spcAft>
            </a:pPr>
            <a:r>
              <a:rPr lang="en-US" altLang="zh-CN" dirty="0"/>
              <a:t>4.3. Responding to Governance Challenges</a:t>
            </a:r>
          </a:p>
          <a:p>
            <a:pPr>
              <a:spcBef>
                <a:spcPts val="600"/>
              </a:spcBef>
              <a:spcAft>
                <a:spcPts val="600"/>
              </a:spcAft>
            </a:pPr>
            <a:br>
              <a:rPr lang="en-US" altLang="zh-CN" dirty="0"/>
            </a:br>
            <a:r>
              <a:rPr lang="en-US" altLang="zh-CN" dirty="0"/>
              <a:t>In environments with weaker investor protection and more costly external sources of finance, there is more scope for managerial misbehavior. </a:t>
            </a:r>
            <a:br>
              <a:rPr lang="en-US" altLang="zh-CN" dirty="0"/>
            </a:br>
            <a:br>
              <a:rPr lang="en-US" altLang="zh-CN" dirty="0"/>
            </a:br>
            <a:r>
              <a:rPr lang="en-US" altLang="zh-CN" dirty="0"/>
              <a:t>Developed countries with strong financial institutions tend to be net suppliers of FDI but attract significant net flows of financial capital, whereas the opposite often holds for developing countries with weak financial institutions. </a:t>
            </a:r>
            <a:br>
              <a:rPr lang="en-US" altLang="zh-CN" dirty="0"/>
            </a:br>
            <a:br>
              <a:rPr lang="en-US" altLang="zh-CN" dirty="0"/>
            </a:br>
            <a:br>
              <a:rPr lang="en-US" altLang="zh-CN" dirty="0"/>
            </a:br>
            <a:br>
              <a:rPr lang="en-US" altLang="zh-CN" dirty="0"/>
            </a:br>
            <a:br>
              <a:rPr lang="en-US" altLang="zh-CN" dirty="0"/>
            </a:br>
            <a:r>
              <a:rPr lang="en-US" altLang="zh-CN" dirty="0"/>
              <a:t> </a:t>
            </a:r>
            <a:br>
              <a:rPr lang="en-US" altLang="zh-CN" dirty="0"/>
            </a:br>
            <a:br>
              <a:rPr lang="en-US" altLang="zh-CN" dirty="0"/>
            </a:br>
            <a:r>
              <a:rPr lang="en-US" altLang="zh-CN" dirty="0"/>
              <a:t> </a:t>
            </a: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sz="2800" dirty="0"/>
            </a:br>
            <a:br>
              <a:rPr lang="en-US" altLang="zh-CN" sz="2800" dirty="0"/>
            </a:br>
            <a:br>
              <a:rPr lang="en-US" altLang="zh-CN" sz="2800" dirty="0"/>
            </a:br>
            <a:br>
              <a:rPr lang="en-US" altLang="zh-CN" sz="2000" dirty="0"/>
            </a:br>
            <a:br>
              <a:rPr lang="en-US" altLang="zh-CN" sz="2000" dirty="0"/>
            </a:br>
            <a:br>
              <a:rPr lang="en-US" altLang="zh-CN" sz="2000" dirty="0"/>
            </a:br>
            <a:r>
              <a:rPr lang="en-US" altLang="zh-CN" sz="2000" dirty="0"/>
              <a:t> </a:t>
            </a:r>
            <a:br>
              <a:rPr lang="en-US" altLang="zh-CN" sz="2000" dirty="0"/>
            </a:br>
            <a:endParaRPr lang="en-US" altLang="zh-CN" sz="2000" dirty="0"/>
          </a:p>
          <a:p>
            <a:r>
              <a:rPr lang="en-US" altLang="zh-CN" sz="2000" dirty="0"/>
              <a:t> </a:t>
            </a:r>
          </a:p>
          <a:p>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106717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778256" y="6481180"/>
            <a:ext cx="535078" cy="307777"/>
          </a:xfrm>
          <a:prstGeom prst="rect">
            <a:avLst/>
          </a:prstGeom>
          <a:noFill/>
        </p:spPr>
        <p:txBody>
          <a:bodyPr wrap="squar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14</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758484"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4. Multinational activity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833753"/>
            <a:ext cx="10564634" cy="10787569"/>
          </a:xfrm>
          <a:prstGeom prst="rect">
            <a:avLst/>
          </a:prstGeom>
          <a:noFill/>
        </p:spPr>
        <p:txBody>
          <a:bodyPr wrap="square" lIns="0" tIns="0" rIns="0" bIns="0" rtlCol="0">
            <a:spAutoFit/>
          </a:bodyPr>
          <a:lstStyle/>
          <a:p>
            <a:pPr>
              <a:spcBef>
                <a:spcPts val="600"/>
              </a:spcBef>
              <a:spcAft>
                <a:spcPts val="600"/>
              </a:spcAft>
            </a:pPr>
            <a:r>
              <a:rPr lang="en-US" altLang="zh-CN" dirty="0"/>
              <a:t>4.4. Spillovers </a:t>
            </a:r>
          </a:p>
          <a:p>
            <a:pPr>
              <a:spcBef>
                <a:spcPts val="600"/>
              </a:spcBef>
              <a:spcAft>
                <a:spcPts val="600"/>
              </a:spcAft>
            </a:pPr>
            <a:br>
              <a:rPr lang="en-US" altLang="zh-CN" dirty="0"/>
            </a:br>
            <a:r>
              <a:rPr lang="en-US" altLang="zh-CN" dirty="0"/>
              <a:t>Strong local financial institutions facilitate the creation of firms that might be able to form backward linkages with foreign companies and enjoy any potential benefits of doing so. </a:t>
            </a:r>
          </a:p>
          <a:p>
            <a:pPr>
              <a:spcBef>
                <a:spcPts val="600"/>
              </a:spcBef>
              <a:spcAft>
                <a:spcPts val="600"/>
              </a:spcAft>
            </a:pPr>
            <a:r>
              <a:rPr lang="en-US" altLang="zh-CN" dirty="0"/>
              <a:t>Economic growth is more significantly impacted by FDI inflows in countries with well-developed financial markets. </a:t>
            </a: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r>
              <a:rPr lang="en-US" altLang="zh-CN" dirty="0"/>
              <a:t> </a:t>
            </a:r>
            <a:br>
              <a:rPr lang="en-US" altLang="zh-CN" dirty="0"/>
            </a:br>
            <a:br>
              <a:rPr lang="en-US" altLang="zh-CN" dirty="0"/>
            </a:br>
            <a:r>
              <a:rPr lang="en-US" altLang="zh-CN" dirty="0"/>
              <a:t> </a:t>
            </a: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sz="2800" dirty="0"/>
            </a:br>
            <a:br>
              <a:rPr lang="en-US" altLang="zh-CN" sz="2800" dirty="0"/>
            </a:br>
            <a:br>
              <a:rPr lang="en-US" altLang="zh-CN" sz="2800" dirty="0"/>
            </a:br>
            <a:br>
              <a:rPr lang="en-US" altLang="zh-CN" sz="2000" dirty="0"/>
            </a:br>
            <a:br>
              <a:rPr lang="en-US" altLang="zh-CN" sz="2000" dirty="0"/>
            </a:br>
            <a:br>
              <a:rPr lang="en-US" altLang="zh-CN" sz="2000" dirty="0"/>
            </a:br>
            <a:r>
              <a:rPr lang="en-US" altLang="zh-CN" sz="2000" dirty="0"/>
              <a:t> </a:t>
            </a:r>
            <a:br>
              <a:rPr lang="en-US" altLang="zh-CN" sz="2000" dirty="0"/>
            </a:br>
            <a:endParaRPr lang="en-US" altLang="zh-CN" sz="2000" dirty="0"/>
          </a:p>
          <a:p>
            <a:r>
              <a:rPr lang="en-US" altLang="zh-CN" sz="2000" dirty="0"/>
              <a:t> </a:t>
            </a:r>
          </a:p>
          <a:p>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19955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778256" y="6481180"/>
            <a:ext cx="535078" cy="307777"/>
          </a:xfrm>
          <a:prstGeom prst="rect">
            <a:avLst/>
          </a:prstGeom>
          <a:noFill/>
        </p:spPr>
        <p:txBody>
          <a:bodyPr wrap="squar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15</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758484"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5. Conclusions and future research</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833753"/>
            <a:ext cx="10564634" cy="11341566"/>
          </a:xfrm>
          <a:prstGeom prst="rect">
            <a:avLst/>
          </a:prstGeom>
          <a:noFill/>
        </p:spPr>
        <p:txBody>
          <a:bodyPr wrap="square" lIns="0" tIns="0" rIns="0" bIns="0" rtlCol="0">
            <a:spAutoFit/>
          </a:bodyPr>
          <a:lstStyle/>
          <a:p>
            <a:pPr>
              <a:spcBef>
                <a:spcPts val="600"/>
              </a:spcBef>
              <a:spcAft>
                <a:spcPts val="600"/>
              </a:spcAft>
            </a:pPr>
            <a:r>
              <a:rPr lang="en-US" altLang="zh-CN" dirty="0"/>
              <a:t>This article surveys research at the intersection of international economics and corporate finance. Recent work illustrates how international trade and multinational activity are affected by the credit constraints firms face and by firms’ ability to make use of internal capital markets. </a:t>
            </a:r>
            <a:br>
              <a:rPr lang="en-US" altLang="zh-CN" dirty="0"/>
            </a:br>
            <a:br>
              <a:rPr lang="en-US" altLang="zh-CN" dirty="0"/>
            </a:br>
            <a:br>
              <a:rPr lang="en-US" altLang="zh-CN" dirty="0"/>
            </a:br>
            <a:r>
              <a:rPr lang="en-US" altLang="zh-CN" dirty="0"/>
              <a:t>This article does not discuss international tax issues, future research could also provide valuable insights about the aggregate effects of financial frictions on international activity.</a:t>
            </a:r>
          </a:p>
          <a:p>
            <a:pPr>
              <a:spcBef>
                <a:spcPts val="600"/>
              </a:spcBef>
              <a:spcAft>
                <a:spcPts val="600"/>
              </a:spcAft>
            </a:pPr>
            <a:r>
              <a:rPr lang="en-US" altLang="zh-CN" dirty="0"/>
              <a:t> </a:t>
            </a:r>
          </a:p>
          <a:p>
            <a:pPr>
              <a:spcBef>
                <a:spcPts val="600"/>
              </a:spcBef>
              <a:spcAft>
                <a:spcPts val="600"/>
              </a:spcAft>
            </a:pPr>
            <a:r>
              <a:rPr lang="en-US" altLang="zh-CN" dirty="0"/>
              <a:t>Future research could also explore how credit constraints and the use of internal capital markets by multinationals impact the international transmission of shocks. </a:t>
            </a:r>
            <a:br>
              <a:rPr lang="en-US" altLang="zh-CN" dirty="0"/>
            </a:br>
            <a:br>
              <a:rPr lang="en-US" altLang="zh-CN" dirty="0"/>
            </a:br>
            <a:br>
              <a:rPr lang="en-US" altLang="zh-CN" dirty="0"/>
            </a:br>
            <a:br>
              <a:rPr lang="en-US" altLang="zh-CN" dirty="0"/>
            </a:br>
            <a:br>
              <a:rPr lang="en-US" altLang="zh-CN" dirty="0"/>
            </a:br>
            <a:r>
              <a:rPr lang="en-US" altLang="zh-CN" dirty="0"/>
              <a:t> </a:t>
            </a:r>
            <a:br>
              <a:rPr lang="en-US" altLang="zh-CN" dirty="0"/>
            </a:br>
            <a:br>
              <a:rPr lang="en-US" altLang="zh-CN" dirty="0"/>
            </a:br>
            <a:r>
              <a:rPr lang="en-US" altLang="zh-CN" dirty="0"/>
              <a:t> </a:t>
            </a: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sz="2800" dirty="0"/>
            </a:br>
            <a:br>
              <a:rPr lang="en-US" altLang="zh-CN" sz="2800" dirty="0"/>
            </a:br>
            <a:br>
              <a:rPr lang="en-US" altLang="zh-CN" sz="2800" dirty="0"/>
            </a:br>
            <a:br>
              <a:rPr lang="en-US" altLang="zh-CN" sz="2000" dirty="0"/>
            </a:br>
            <a:br>
              <a:rPr lang="en-US" altLang="zh-CN" sz="2000" dirty="0"/>
            </a:br>
            <a:br>
              <a:rPr lang="en-US" altLang="zh-CN" sz="2000" dirty="0"/>
            </a:br>
            <a:r>
              <a:rPr lang="en-US" altLang="zh-CN" sz="2000" dirty="0"/>
              <a:t> </a:t>
            </a:r>
            <a:br>
              <a:rPr lang="en-US" altLang="zh-CN" sz="2000" dirty="0"/>
            </a:br>
            <a:endParaRPr lang="en-US" altLang="zh-CN" sz="2000" dirty="0"/>
          </a:p>
          <a:p>
            <a:r>
              <a:rPr lang="en-US" altLang="zh-CN" sz="2000" dirty="0"/>
              <a:t> </a:t>
            </a:r>
          </a:p>
          <a:p>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196827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2"/>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5" name="长方形 4">
            <a:extLs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0">
            <a:gsLst>
              <a:gs pos="100000">
                <a:srgbClr val="1F2229">
                  <a:alpha val="60000"/>
                </a:srgbClr>
              </a:gs>
              <a:gs pos="20000">
                <a:srgbClr val="1F2229">
                  <a:alpha val="91765"/>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latin typeface="Microsoft YaHei UI" panose="020B0503020204020204" pitchFamily="34" charset="-122"/>
              <a:ea typeface="Microsoft YaHei UI" panose="020B0503020204020204" pitchFamily="34" charset="-122"/>
            </a:endParaRPr>
          </a:p>
        </p:txBody>
      </p:sp>
      <p:grpSp>
        <p:nvGrpSpPr>
          <p:cNvPr id="21" name="组 20">
            <a:extLst>
              <a:ext uri="{C183D7F6-B498-43B3-948B-1728B52AA6E4}">
                <adec:decorative xmlns:adec="http://schemas.microsoft.com/office/drawing/2017/decorative" val="1"/>
              </a:ext>
            </a:extLst>
          </p:cNvPr>
          <p:cNvGrpSpPr/>
          <p:nvPr/>
        </p:nvGrpSpPr>
        <p:grpSpPr>
          <a:xfrm>
            <a:off x="2757714" y="1626921"/>
            <a:ext cx="6676572" cy="3604160"/>
            <a:chOff x="2162629" y="1305681"/>
            <a:chExt cx="7866742" cy="4246640"/>
          </a:xfrm>
        </p:grpSpPr>
        <p:sp>
          <p:nvSpPr>
            <p:cNvPr id="17" name="椭圆形 16"/>
            <p:cNvSpPr/>
            <p:nvPr/>
          </p:nvSpPr>
          <p:spPr>
            <a:xfrm>
              <a:off x="5782715" y="1305681"/>
              <a:ext cx="4246656" cy="4246640"/>
            </a:xfrm>
            <a:prstGeom prst="ellipse">
              <a:avLst/>
            </a:prstGeom>
            <a:solidFill>
              <a:srgbClr val="43CD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latin typeface="Microsoft YaHei UI" panose="020B0503020204020204" pitchFamily="34" charset="-122"/>
                <a:ea typeface="Microsoft YaHei UI" panose="020B0503020204020204" pitchFamily="34" charset="-122"/>
              </a:endParaRPr>
            </a:p>
          </p:txBody>
        </p:sp>
        <p:sp>
          <p:nvSpPr>
            <p:cNvPr id="18" name="椭圆形 17"/>
            <p:cNvSpPr/>
            <p:nvPr/>
          </p:nvSpPr>
          <p:spPr>
            <a:xfrm>
              <a:off x="2162629" y="1305681"/>
              <a:ext cx="4246656" cy="4246640"/>
            </a:xfrm>
            <a:prstGeom prst="ellipse">
              <a:avLst/>
            </a:prstGeom>
            <a:solidFill>
              <a:srgbClr val="43CD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latin typeface="Microsoft YaHei UI" panose="020B0503020204020204" pitchFamily="34" charset="-122"/>
                <a:ea typeface="Microsoft YaHei UI" panose="020B0503020204020204" pitchFamily="34" charset="-122"/>
              </a:endParaRPr>
            </a:p>
          </p:txBody>
        </p:sp>
      </p:grpSp>
      <p:sp>
        <p:nvSpPr>
          <p:cNvPr id="16" name="椭圆形 15">
            <a:extLst>
              <a:ext uri="{C183D7F6-B498-43B3-948B-1728B52AA6E4}">
                <adec:decorative xmlns:adec="http://schemas.microsoft.com/office/drawing/2017/decorative" val="1"/>
              </a:ext>
            </a:extLst>
          </p:cNvPr>
          <p:cNvSpPr/>
          <p:nvPr/>
        </p:nvSpPr>
        <p:spPr>
          <a:xfrm>
            <a:off x="3456507" y="789512"/>
            <a:ext cx="5278993" cy="52789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9" name="椭圆形 18">
            <a:extLst>
              <a:ext uri="{C183D7F6-B498-43B3-948B-1728B52AA6E4}">
                <adec:decorative xmlns:adec="http://schemas.microsoft.com/office/drawing/2017/decorative" val="1"/>
              </a:ext>
            </a:extLst>
          </p:cNvPr>
          <p:cNvSpPr/>
          <p:nvPr/>
        </p:nvSpPr>
        <p:spPr>
          <a:xfrm>
            <a:off x="3879010" y="1212017"/>
            <a:ext cx="4433981" cy="443396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3" name="文本框 12"/>
          <p:cNvSpPr txBox="1"/>
          <p:nvPr/>
        </p:nvSpPr>
        <p:spPr>
          <a:xfrm>
            <a:off x="3863911" y="3059668"/>
            <a:ext cx="4464172" cy="738664"/>
          </a:xfrm>
          <a:prstGeom prst="rect">
            <a:avLst/>
          </a:prstGeom>
          <a:noFill/>
        </p:spPr>
        <p:txBody>
          <a:bodyPr wrap="none" lIns="0" tIns="0" rIns="0" bIns="0" rtlCol="0">
            <a:spAutoFit/>
          </a:bodyPr>
          <a:lstStyle/>
          <a:p>
            <a:pPr algn="ctr" rtl="0">
              <a:tabLst>
                <a:tab pos="347663" algn="l"/>
              </a:tabLst>
            </a:pPr>
            <a:r>
              <a:rPr lang="en-US" altLang="zh-CN" sz="4800" b="1" dirty="0">
                <a:solidFill>
                  <a:srgbClr val="FFFFFF"/>
                </a:solidFill>
                <a:latin typeface="Microsoft YaHei UI" panose="020B0503020204020204" pitchFamily="34" charset="-122"/>
                <a:ea typeface="Microsoft YaHei UI" panose="020B0503020204020204" pitchFamily="34" charset="-122"/>
              </a:rPr>
              <a:t>THANK YOU</a:t>
            </a:r>
            <a:r>
              <a:rPr lang="zh-CN" altLang="en-US" sz="4800" b="1" dirty="0">
                <a:solidFill>
                  <a:srgbClr val="FFFFFF"/>
                </a:solidFill>
                <a:latin typeface="Microsoft YaHei UI" panose="020B0503020204020204" pitchFamily="34" charset="-122"/>
                <a:ea typeface="Microsoft YaHei UI" panose="020B0503020204020204" pitchFamily="34" charset="-122"/>
              </a:rPr>
              <a:t>！</a:t>
            </a:r>
          </a:p>
        </p:txBody>
      </p:sp>
      <p:sp>
        <p:nvSpPr>
          <p:cNvPr id="2" name="标题 1" hidden="1">
            <a:extLst>
              <a:ext uri="{FF2B5EF4-FFF2-40B4-BE49-F238E27FC236}">
                <a16:creationId xmlns:a16="http://schemas.microsoft.com/office/drawing/2014/main" id="{10E603A3-B905-4FE4-AF3D-7ABD07598BAD}"/>
              </a:ext>
            </a:extLst>
          </p:cNvPr>
          <p:cNvSpPr>
            <a:spLocks noGrp="1"/>
          </p:cNvSpPr>
          <p:nvPr>
            <p:ph type="title"/>
          </p:nvPr>
        </p:nvSpPr>
        <p:spPr/>
        <p:txBody>
          <a:bodyPr rtlCol="0"/>
          <a:lstStyle/>
          <a:p>
            <a:pPr rtl="0"/>
            <a:r>
              <a:rPr lang="zh-cn" dirty="0"/>
              <a:t>幻灯片 11</a:t>
            </a:r>
          </a:p>
        </p:txBody>
      </p:sp>
    </p:spTree>
    <p:extLst>
      <p:ext uri="{BB962C8B-B14F-4D97-AF65-F5344CB8AC3E}">
        <p14:creationId xmlns:p14="http://schemas.microsoft.com/office/powerpoint/2010/main" val="334562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907454" y="6481180"/>
            <a:ext cx="295274" cy="307777"/>
          </a:xfrm>
          <a:prstGeom prst="rect">
            <a:avLst/>
          </a:prstGeom>
          <a:noFill/>
        </p:spPr>
        <p:txBody>
          <a:bodyPr wrap="non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2</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4386077" y="394766"/>
            <a:ext cx="3021888" cy="677108"/>
          </a:xfrm>
          <a:prstGeom prst="rect">
            <a:avLst/>
          </a:prstGeom>
          <a:noFill/>
        </p:spPr>
        <p:txBody>
          <a:bodyPr wrap="square" lIns="0" tIns="0" rIns="0" bIns="0" rtlCol="0">
            <a:spAutoFit/>
          </a:bodyPr>
          <a:lstStyle/>
          <a:p>
            <a:pPr algn="ctr" rtl="0">
              <a:tabLst>
                <a:tab pos="347663" algn="l"/>
              </a:tabLst>
            </a:pPr>
            <a:r>
              <a:rPr lang="en-US" altLang="ja-JP" sz="4400" b="1" dirty="0">
                <a:solidFill>
                  <a:srgbClr val="30353F"/>
                </a:solidFill>
                <a:latin typeface="Microsoft YaHei UI" panose="020B0503020204020204" pitchFamily="34" charset="-122"/>
                <a:ea typeface="Microsoft YaHei UI" panose="020B0503020204020204" pitchFamily="34" charset="-122"/>
              </a:rPr>
              <a:t>Contents</a:t>
            </a:r>
            <a:endParaRPr lang="zh-CN" altLang="en-US" sz="4400" b="1" dirty="0">
              <a:solidFill>
                <a:srgbClr val="30353F"/>
              </a:solidFill>
              <a:latin typeface="Microsoft YaHei UI" panose="020B0503020204020204" pitchFamily="34" charset="-122"/>
              <a:ea typeface="Microsoft YaHei UI" panose="020B0503020204020204" pitchFamily="34" charset="-122"/>
            </a:endParaRPr>
          </a:p>
        </p:txBody>
      </p:sp>
      <p:sp>
        <p:nvSpPr>
          <p:cNvPr id="47" name="文本框 46">
            <a:extLst>
              <a:ext uri="{FF2B5EF4-FFF2-40B4-BE49-F238E27FC236}">
                <a16:creationId xmlns:a16="http://schemas.microsoft.com/office/drawing/2014/main" id="{231E4B19-2C3A-884A-919A-326B2A2F1BA8}"/>
              </a:ext>
            </a:extLst>
          </p:cNvPr>
          <p:cNvSpPr txBox="1"/>
          <p:nvPr/>
        </p:nvSpPr>
        <p:spPr>
          <a:xfrm>
            <a:off x="2797197" y="1483758"/>
            <a:ext cx="8007074" cy="5386090"/>
          </a:xfrm>
          <a:prstGeom prst="rect">
            <a:avLst/>
          </a:prstGeom>
          <a:noFill/>
        </p:spPr>
        <p:txBody>
          <a:bodyPr wrap="square" lIns="0" tIns="0" rIns="0" bIns="0" rtlCol="0">
            <a:spAutoFit/>
          </a:bodyPr>
          <a:lstStyle/>
          <a:p>
            <a:pPr>
              <a:spcAft>
                <a:spcPts val="1200"/>
              </a:spcAft>
            </a:pPr>
            <a:r>
              <a:rPr lang="en-US" altLang="zh-CN" sz="2800" dirty="0"/>
              <a:t>1. Introduction</a:t>
            </a:r>
          </a:p>
          <a:p>
            <a:pPr>
              <a:spcAft>
                <a:spcPts val="1200"/>
              </a:spcAft>
            </a:pPr>
            <a:r>
              <a:rPr lang="en-US" altLang="zh-CN" sz="2800" dirty="0"/>
              <a:t>2. Antecedents</a:t>
            </a:r>
          </a:p>
          <a:p>
            <a:pPr>
              <a:spcAft>
                <a:spcPts val="1200"/>
              </a:spcAft>
            </a:pPr>
            <a:r>
              <a:rPr lang="en-US" altLang="zh-CN" sz="2800" dirty="0"/>
              <a:t>3. International trade and corporate finance</a:t>
            </a:r>
          </a:p>
          <a:p>
            <a:pPr>
              <a:spcAft>
                <a:spcPts val="1200"/>
              </a:spcAft>
            </a:pPr>
            <a:r>
              <a:rPr lang="en-US" altLang="zh-CN" sz="2800" dirty="0"/>
              <a:t>4. Multinational activity and corporate finance</a:t>
            </a:r>
          </a:p>
          <a:p>
            <a:pPr>
              <a:spcAft>
                <a:spcPts val="1200"/>
              </a:spcAft>
            </a:pPr>
            <a:r>
              <a:rPr lang="en-US" altLang="zh-CN" sz="2800" dirty="0"/>
              <a:t>5. Conclusions and future research</a:t>
            </a:r>
          </a:p>
          <a:p>
            <a:br>
              <a:rPr lang="en-US" altLang="zh-CN" sz="2000" dirty="0"/>
            </a:br>
            <a:br>
              <a:rPr lang="en-US" altLang="zh-CN" sz="2000" dirty="0"/>
            </a:br>
            <a:br>
              <a:rPr lang="en-US" altLang="zh-CN" sz="2000" dirty="0"/>
            </a:br>
            <a:r>
              <a:rPr lang="en-US" altLang="zh-CN" sz="2000" dirty="0"/>
              <a:t> </a:t>
            </a:r>
            <a:br>
              <a:rPr lang="en-US" altLang="zh-CN" sz="2000" dirty="0"/>
            </a:br>
            <a:endParaRPr lang="en-US" altLang="zh-CN" sz="2000" dirty="0"/>
          </a:p>
          <a:p>
            <a:r>
              <a:rPr lang="en-US" altLang="zh-CN" sz="2000" dirty="0"/>
              <a:t> </a:t>
            </a:r>
          </a:p>
          <a:p>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grpSp>
        <p:nvGrpSpPr>
          <p:cNvPr id="8" name="组 209" descr="这是一张世界地图。 ">
            <a:extLst>
              <a:ext uri="{FF2B5EF4-FFF2-40B4-BE49-F238E27FC236}">
                <a16:creationId xmlns:a16="http://schemas.microsoft.com/office/drawing/2014/main" id="{16AD0D75-6232-4F28-AD8A-EBA2DDC9B01D}"/>
              </a:ext>
            </a:extLst>
          </p:cNvPr>
          <p:cNvGrpSpPr/>
          <p:nvPr/>
        </p:nvGrpSpPr>
        <p:grpSpPr>
          <a:xfrm>
            <a:off x="564531" y="4204648"/>
            <a:ext cx="3525188" cy="2276532"/>
            <a:chOff x="889853" y="4094287"/>
            <a:chExt cx="4172670" cy="2694670"/>
          </a:xfrm>
        </p:grpSpPr>
        <p:sp>
          <p:nvSpPr>
            <p:cNvPr id="9" name="任意多边形(F) 6">
              <a:extLst>
                <a:ext uri="{FF2B5EF4-FFF2-40B4-BE49-F238E27FC236}">
                  <a16:creationId xmlns:a16="http://schemas.microsoft.com/office/drawing/2014/main" id="{575FF36F-B4EF-414D-B7AF-8D35932D0A97}"/>
                </a:ext>
              </a:extLst>
            </p:cNvPr>
            <p:cNvSpPr>
              <a:spLocks/>
            </p:cNvSpPr>
            <p:nvPr/>
          </p:nvSpPr>
          <p:spPr bwMode="auto">
            <a:xfrm>
              <a:off x="3558562" y="5532482"/>
              <a:ext cx="169607" cy="126340"/>
            </a:xfrm>
            <a:custGeom>
              <a:avLst/>
              <a:gdLst>
                <a:gd name="T0" fmla="*/ 11 w 98"/>
                <a:gd name="T1" fmla="*/ 26 h 73"/>
                <a:gd name="T2" fmla="*/ 18 w 98"/>
                <a:gd name="T3" fmla="*/ 21 h 73"/>
                <a:gd name="T4" fmla="*/ 27 w 98"/>
                <a:gd name="T5" fmla="*/ 18 h 73"/>
                <a:gd name="T6" fmla="*/ 34 w 98"/>
                <a:gd name="T7" fmla="*/ 9 h 73"/>
                <a:gd name="T8" fmla="*/ 39 w 98"/>
                <a:gd name="T9" fmla="*/ 8 h 73"/>
                <a:gd name="T10" fmla="*/ 44 w 98"/>
                <a:gd name="T11" fmla="*/ 9 h 73"/>
                <a:gd name="T12" fmla="*/ 51 w 98"/>
                <a:gd name="T13" fmla="*/ 12 h 73"/>
                <a:gd name="T14" fmla="*/ 58 w 98"/>
                <a:gd name="T15" fmla="*/ 10 h 73"/>
                <a:gd name="T16" fmla="*/ 64 w 98"/>
                <a:gd name="T17" fmla="*/ 7 h 73"/>
                <a:gd name="T18" fmla="*/ 67 w 98"/>
                <a:gd name="T19" fmla="*/ 2 h 73"/>
                <a:gd name="T20" fmla="*/ 73 w 98"/>
                <a:gd name="T21" fmla="*/ 1 h 73"/>
                <a:gd name="T22" fmla="*/ 74 w 98"/>
                <a:gd name="T23" fmla="*/ 4 h 73"/>
                <a:gd name="T24" fmla="*/ 76 w 98"/>
                <a:gd name="T25" fmla="*/ 14 h 73"/>
                <a:gd name="T26" fmla="*/ 81 w 98"/>
                <a:gd name="T27" fmla="*/ 12 h 73"/>
                <a:gd name="T28" fmla="*/ 90 w 98"/>
                <a:gd name="T29" fmla="*/ 8 h 73"/>
                <a:gd name="T30" fmla="*/ 98 w 98"/>
                <a:gd name="T31" fmla="*/ 10 h 73"/>
                <a:gd name="T32" fmla="*/ 91 w 98"/>
                <a:gd name="T33" fmla="*/ 13 h 73"/>
                <a:gd name="T34" fmla="*/ 76 w 98"/>
                <a:gd name="T35" fmla="*/ 15 h 73"/>
                <a:gd name="T36" fmla="*/ 74 w 98"/>
                <a:gd name="T37" fmla="*/ 22 h 73"/>
                <a:gd name="T38" fmla="*/ 71 w 98"/>
                <a:gd name="T39" fmla="*/ 30 h 73"/>
                <a:gd name="T40" fmla="*/ 69 w 98"/>
                <a:gd name="T41" fmla="*/ 36 h 73"/>
                <a:gd name="T42" fmla="*/ 65 w 98"/>
                <a:gd name="T43" fmla="*/ 42 h 73"/>
                <a:gd name="T44" fmla="*/ 58 w 98"/>
                <a:gd name="T45" fmla="*/ 48 h 73"/>
                <a:gd name="T46" fmla="*/ 57 w 98"/>
                <a:gd name="T47" fmla="*/ 55 h 73"/>
                <a:gd name="T48" fmla="*/ 49 w 98"/>
                <a:gd name="T49" fmla="*/ 55 h 73"/>
                <a:gd name="T50" fmla="*/ 44 w 98"/>
                <a:gd name="T51" fmla="*/ 58 h 73"/>
                <a:gd name="T52" fmla="*/ 39 w 98"/>
                <a:gd name="T53" fmla="*/ 68 h 73"/>
                <a:gd name="T54" fmla="*/ 26 w 98"/>
                <a:gd name="T55" fmla="*/ 71 h 73"/>
                <a:gd name="T56" fmla="*/ 21 w 98"/>
                <a:gd name="T57" fmla="*/ 72 h 73"/>
                <a:gd name="T58" fmla="*/ 3 w 98"/>
                <a:gd name="T59" fmla="*/ 70 h 73"/>
                <a:gd name="T60" fmla="*/ 7 w 98"/>
                <a:gd name="T61" fmla="*/ 58 h 73"/>
                <a:gd name="T62" fmla="*/ 3 w 98"/>
                <a:gd name="T63" fmla="*/ 50 h 73"/>
                <a:gd name="T64" fmla="*/ 3 w 98"/>
                <a:gd name="T65" fmla="*/ 39 h 73"/>
                <a:gd name="T66" fmla="*/ 3 w 98"/>
                <a:gd name="T67"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3">
                  <a:moveTo>
                    <a:pt x="5" y="22"/>
                  </a:moveTo>
                  <a:lnTo>
                    <a:pt x="11" y="26"/>
                  </a:lnTo>
                  <a:lnTo>
                    <a:pt x="17" y="25"/>
                  </a:lnTo>
                  <a:lnTo>
                    <a:pt x="18" y="21"/>
                  </a:lnTo>
                  <a:lnTo>
                    <a:pt x="23" y="20"/>
                  </a:lnTo>
                  <a:lnTo>
                    <a:pt x="27" y="18"/>
                  </a:lnTo>
                  <a:lnTo>
                    <a:pt x="28" y="10"/>
                  </a:lnTo>
                  <a:lnTo>
                    <a:pt x="34" y="9"/>
                  </a:lnTo>
                  <a:lnTo>
                    <a:pt x="35" y="6"/>
                  </a:lnTo>
                  <a:lnTo>
                    <a:pt x="39" y="8"/>
                  </a:lnTo>
                  <a:lnTo>
                    <a:pt x="40" y="8"/>
                  </a:lnTo>
                  <a:lnTo>
                    <a:pt x="44" y="9"/>
                  </a:lnTo>
                  <a:lnTo>
                    <a:pt x="50" y="10"/>
                  </a:lnTo>
                  <a:lnTo>
                    <a:pt x="51" y="12"/>
                  </a:lnTo>
                  <a:lnTo>
                    <a:pt x="56" y="9"/>
                  </a:lnTo>
                  <a:lnTo>
                    <a:pt x="58" y="10"/>
                  </a:lnTo>
                  <a:lnTo>
                    <a:pt x="61" y="7"/>
                  </a:lnTo>
                  <a:lnTo>
                    <a:pt x="64" y="7"/>
                  </a:lnTo>
                  <a:lnTo>
                    <a:pt x="65" y="6"/>
                  </a:lnTo>
                  <a:lnTo>
                    <a:pt x="67" y="2"/>
                  </a:lnTo>
                  <a:lnTo>
                    <a:pt x="69" y="0"/>
                  </a:lnTo>
                  <a:lnTo>
                    <a:pt x="73" y="1"/>
                  </a:lnTo>
                  <a:lnTo>
                    <a:pt x="71" y="3"/>
                  </a:lnTo>
                  <a:lnTo>
                    <a:pt x="74" y="4"/>
                  </a:lnTo>
                  <a:lnTo>
                    <a:pt x="74" y="12"/>
                  </a:lnTo>
                  <a:lnTo>
                    <a:pt x="76" y="14"/>
                  </a:lnTo>
                  <a:lnTo>
                    <a:pt x="79" y="12"/>
                  </a:lnTo>
                  <a:lnTo>
                    <a:pt x="81" y="12"/>
                  </a:lnTo>
                  <a:lnTo>
                    <a:pt x="86" y="8"/>
                  </a:lnTo>
                  <a:lnTo>
                    <a:pt x="90" y="8"/>
                  </a:lnTo>
                  <a:lnTo>
                    <a:pt x="97" y="8"/>
                  </a:lnTo>
                  <a:lnTo>
                    <a:pt x="98" y="10"/>
                  </a:lnTo>
                  <a:lnTo>
                    <a:pt x="94" y="12"/>
                  </a:lnTo>
                  <a:lnTo>
                    <a:pt x="91" y="13"/>
                  </a:lnTo>
                  <a:lnTo>
                    <a:pt x="84" y="14"/>
                  </a:lnTo>
                  <a:lnTo>
                    <a:pt x="76" y="15"/>
                  </a:lnTo>
                  <a:lnTo>
                    <a:pt x="73" y="19"/>
                  </a:lnTo>
                  <a:lnTo>
                    <a:pt x="74" y="22"/>
                  </a:lnTo>
                  <a:lnTo>
                    <a:pt x="75" y="27"/>
                  </a:lnTo>
                  <a:lnTo>
                    <a:pt x="71" y="30"/>
                  </a:lnTo>
                  <a:lnTo>
                    <a:pt x="71" y="33"/>
                  </a:lnTo>
                  <a:lnTo>
                    <a:pt x="69" y="36"/>
                  </a:lnTo>
                  <a:lnTo>
                    <a:pt x="63" y="36"/>
                  </a:lnTo>
                  <a:lnTo>
                    <a:pt x="65" y="42"/>
                  </a:lnTo>
                  <a:lnTo>
                    <a:pt x="62" y="43"/>
                  </a:lnTo>
                  <a:lnTo>
                    <a:pt x="58" y="48"/>
                  </a:lnTo>
                  <a:lnTo>
                    <a:pt x="59" y="53"/>
                  </a:lnTo>
                  <a:lnTo>
                    <a:pt x="57" y="55"/>
                  </a:lnTo>
                  <a:lnTo>
                    <a:pt x="55" y="54"/>
                  </a:lnTo>
                  <a:lnTo>
                    <a:pt x="49" y="55"/>
                  </a:lnTo>
                  <a:lnTo>
                    <a:pt x="49" y="58"/>
                  </a:lnTo>
                  <a:lnTo>
                    <a:pt x="44" y="58"/>
                  </a:lnTo>
                  <a:lnTo>
                    <a:pt x="39" y="62"/>
                  </a:lnTo>
                  <a:lnTo>
                    <a:pt x="39" y="68"/>
                  </a:lnTo>
                  <a:lnTo>
                    <a:pt x="30" y="72"/>
                  </a:lnTo>
                  <a:lnTo>
                    <a:pt x="26" y="71"/>
                  </a:lnTo>
                  <a:lnTo>
                    <a:pt x="24" y="73"/>
                  </a:lnTo>
                  <a:lnTo>
                    <a:pt x="21" y="72"/>
                  </a:lnTo>
                  <a:lnTo>
                    <a:pt x="14" y="73"/>
                  </a:lnTo>
                  <a:lnTo>
                    <a:pt x="3" y="70"/>
                  </a:lnTo>
                  <a:lnTo>
                    <a:pt x="9" y="62"/>
                  </a:lnTo>
                  <a:lnTo>
                    <a:pt x="7" y="58"/>
                  </a:lnTo>
                  <a:lnTo>
                    <a:pt x="3" y="55"/>
                  </a:lnTo>
                  <a:lnTo>
                    <a:pt x="3" y="50"/>
                  </a:lnTo>
                  <a:lnTo>
                    <a:pt x="0" y="44"/>
                  </a:lnTo>
                  <a:lnTo>
                    <a:pt x="3" y="39"/>
                  </a:lnTo>
                  <a:lnTo>
                    <a:pt x="0" y="39"/>
                  </a:lnTo>
                  <a:lnTo>
                    <a:pt x="3" y="33"/>
                  </a:lnTo>
                  <a:lnTo>
                    <a:pt x="5" y="2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0" name="任意多边形(F) 37">
              <a:extLst>
                <a:ext uri="{FF2B5EF4-FFF2-40B4-BE49-F238E27FC236}">
                  <a16:creationId xmlns:a16="http://schemas.microsoft.com/office/drawing/2014/main" id="{020F1B8B-ADDB-4ECC-8596-88B1A407E70E}"/>
                </a:ext>
              </a:extLst>
            </p:cNvPr>
            <p:cNvSpPr>
              <a:spLocks noEditPoints="1"/>
            </p:cNvSpPr>
            <p:nvPr/>
          </p:nvSpPr>
          <p:spPr bwMode="auto">
            <a:xfrm>
              <a:off x="3710862" y="5278072"/>
              <a:ext cx="713040" cy="520935"/>
            </a:xfrm>
            <a:custGeom>
              <a:avLst/>
              <a:gdLst>
                <a:gd name="T0" fmla="*/ 246 w 412"/>
                <a:gd name="T1" fmla="*/ 298 h 301"/>
                <a:gd name="T2" fmla="*/ 238 w 412"/>
                <a:gd name="T3" fmla="*/ 290 h 301"/>
                <a:gd name="T4" fmla="*/ 395 w 412"/>
                <a:gd name="T5" fmla="*/ 61 h 301"/>
                <a:gd name="T6" fmla="*/ 363 w 412"/>
                <a:gd name="T7" fmla="*/ 40 h 301"/>
                <a:gd name="T8" fmla="*/ 351 w 412"/>
                <a:gd name="T9" fmla="*/ 8 h 301"/>
                <a:gd name="T10" fmla="*/ 318 w 412"/>
                <a:gd name="T11" fmla="*/ 3 h 301"/>
                <a:gd name="T12" fmla="*/ 312 w 412"/>
                <a:gd name="T13" fmla="*/ 21 h 301"/>
                <a:gd name="T14" fmla="*/ 289 w 412"/>
                <a:gd name="T15" fmla="*/ 39 h 301"/>
                <a:gd name="T16" fmla="*/ 287 w 412"/>
                <a:gd name="T17" fmla="*/ 59 h 301"/>
                <a:gd name="T18" fmla="*/ 310 w 412"/>
                <a:gd name="T19" fmla="*/ 68 h 301"/>
                <a:gd name="T20" fmla="*/ 289 w 412"/>
                <a:gd name="T21" fmla="*/ 74 h 301"/>
                <a:gd name="T22" fmla="*/ 260 w 412"/>
                <a:gd name="T23" fmla="*/ 87 h 301"/>
                <a:gd name="T24" fmla="*/ 256 w 412"/>
                <a:gd name="T25" fmla="*/ 99 h 301"/>
                <a:gd name="T26" fmla="*/ 229 w 412"/>
                <a:gd name="T27" fmla="*/ 111 h 301"/>
                <a:gd name="T28" fmla="*/ 200 w 412"/>
                <a:gd name="T29" fmla="*/ 116 h 301"/>
                <a:gd name="T30" fmla="*/ 160 w 412"/>
                <a:gd name="T31" fmla="*/ 109 h 301"/>
                <a:gd name="T32" fmla="*/ 142 w 412"/>
                <a:gd name="T33" fmla="*/ 93 h 301"/>
                <a:gd name="T34" fmla="*/ 114 w 412"/>
                <a:gd name="T35" fmla="*/ 81 h 301"/>
                <a:gd name="T36" fmla="*/ 97 w 412"/>
                <a:gd name="T37" fmla="*/ 52 h 301"/>
                <a:gd name="T38" fmla="*/ 81 w 412"/>
                <a:gd name="T39" fmla="*/ 53 h 301"/>
                <a:gd name="T40" fmla="*/ 60 w 412"/>
                <a:gd name="T41" fmla="*/ 82 h 301"/>
                <a:gd name="T42" fmla="*/ 44 w 412"/>
                <a:gd name="T43" fmla="*/ 107 h 301"/>
                <a:gd name="T44" fmla="*/ 31 w 412"/>
                <a:gd name="T45" fmla="*/ 122 h 301"/>
                <a:gd name="T46" fmla="*/ 8 w 412"/>
                <a:gd name="T47" fmla="*/ 130 h 301"/>
                <a:gd name="T48" fmla="*/ 2 w 412"/>
                <a:gd name="T49" fmla="*/ 147 h 301"/>
                <a:gd name="T50" fmla="*/ 9 w 412"/>
                <a:gd name="T51" fmla="*/ 155 h 301"/>
                <a:gd name="T52" fmla="*/ 28 w 412"/>
                <a:gd name="T53" fmla="*/ 171 h 301"/>
                <a:gd name="T54" fmla="*/ 43 w 412"/>
                <a:gd name="T55" fmla="*/ 178 h 301"/>
                <a:gd name="T56" fmla="*/ 34 w 412"/>
                <a:gd name="T57" fmla="*/ 188 h 301"/>
                <a:gd name="T58" fmla="*/ 34 w 412"/>
                <a:gd name="T59" fmla="*/ 203 h 301"/>
                <a:gd name="T60" fmla="*/ 58 w 412"/>
                <a:gd name="T61" fmla="*/ 214 h 301"/>
                <a:gd name="T62" fmla="*/ 76 w 412"/>
                <a:gd name="T63" fmla="*/ 225 h 301"/>
                <a:gd name="T64" fmla="*/ 102 w 412"/>
                <a:gd name="T65" fmla="*/ 230 h 301"/>
                <a:gd name="T66" fmla="*/ 115 w 412"/>
                <a:gd name="T67" fmla="*/ 230 h 301"/>
                <a:gd name="T68" fmla="*/ 133 w 412"/>
                <a:gd name="T69" fmla="*/ 225 h 301"/>
                <a:gd name="T70" fmla="*/ 154 w 412"/>
                <a:gd name="T71" fmla="*/ 224 h 301"/>
                <a:gd name="T72" fmla="*/ 165 w 412"/>
                <a:gd name="T73" fmla="*/ 232 h 301"/>
                <a:gd name="T74" fmla="*/ 161 w 412"/>
                <a:gd name="T75" fmla="*/ 252 h 301"/>
                <a:gd name="T76" fmla="*/ 173 w 412"/>
                <a:gd name="T77" fmla="*/ 267 h 301"/>
                <a:gd name="T78" fmla="*/ 184 w 412"/>
                <a:gd name="T79" fmla="*/ 276 h 301"/>
                <a:gd name="T80" fmla="*/ 188 w 412"/>
                <a:gd name="T81" fmla="*/ 272 h 301"/>
                <a:gd name="T82" fmla="*/ 207 w 412"/>
                <a:gd name="T83" fmla="*/ 269 h 301"/>
                <a:gd name="T84" fmla="*/ 221 w 412"/>
                <a:gd name="T85" fmla="*/ 272 h 301"/>
                <a:gd name="T86" fmla="*/ 243 w 412"/>
                <a:gd name="T87" fmla="*/ 278 h 301"/>
                <a:gd name="T88" fmla="*/ 249 w 412"/>
                <a:gd name="T89" fmla="*/ 278 h 301"/>
                <a:gd name="T90" fmla="*/ 272 w 412"/>
                <a:gd name="T91" fmla="*/ 272 h 301"/>
                <a:gd name="T92" fmla="*/ 302 w 412"/>
                <a:gd name="T93" fmla="*/ 255 h 301"/>
                <a:gd name="T94" fmla="*/ 322 w 412"/>
                <a:gd name="T95" fmla="*/ 229 h 301"/>
                <a:gd name="T96" fmla="*/ 319 w 412"/>
                <a:gd name="T97" fmla="*/ 209 h 301"/>
                <a:gd name="T98" fmla="*/ 316 w 412"/>
                <a:gd name="T99" fmla="*/ 189 h 301"/>
                <a:gd name="T100" fmla="*/ 316 w 412"/>
                <a:gd name="T101" fmla="*/ 166 h 301"/>
                <a:gd name="T102" fmla="*/ 323 w 412"/>
                <a:gd name="T103" fmla="*/ 155 h 301"/>
                <a:gd name="T104" fmla="*/ 304 w 412"/>
                <a:gd name="T105" fmla="*/ 151 h 301"/>
                <a:gd name="T106" fmla="*/ 305 w 412"/>
                <a:gd name="T107" fmla="*/ 139 h 301"/>
                <a:gd name="T108" fmla="*/ 325 w 412"/>
                <a:gd name="T109" fmla="*/ 130 h 301"/>
                <a:gd name="T110" fmla="*/ 325 w 412"/>
                <a:gd name="T111" fmla="*/ 140 h 301"/>
                <a:gd name="T112" fmla="*/ 352 w 412"/>
                <a:gd name="T113" fmla="*/ 124 h 301"/>
                <a:gd name="T114" fmla="*/ 365 w 412"/>
                <a:gd name="T115" fmla="*/ 115 h 301"/>
                <a:gd name="T116" fmla="*/ 382 w 412"/>
                <a:gd name="T117" fmla="*/ 107 h 301"/>
                <a:gd name="T118" fmla="*/ 390 w 412"/>
                <a:gd name="T119" fmla="*/ 85 h 301"/>
                <a:gd name="T120" fmla="*/ 409 w 412"/>
                <a:gd name="T121" fmla="*/ 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2" h="301">
                  <a:moveTo>
                    <a:pt x="249" y="288"/>
                  </a:moveTo>
                  <a:lnTo>
                    <a:pt x="250" y="290"/>
                  </a:lnTo>
                  <a:lnTo>
                    <a:pt x="248" y="294"/>
                  </a:lnTo>
                  <a:lnTo>
                    <a:pt x="246" y="298"/>
                  </a:lnTo>
                  <a:lnTo>
                    <a:pt x="241" y="301"/>
                  </a:lnTo>
                  <a:lnTo>
                    <a:pt x="235" y="299"/>
                  </a:lnTo>
                  <a:lnTo>
                    <a:pt x="235" y="293"/>
                  </a:lnTo>
                  <a:lnTo>
                    <a:pt x="238" y="290"/>
                  </a:lnTo>
                  <a:lnTo>
                    <a:pt x="246" y="288"/>
                  </a:lnTo>
                  <a:lnTo>
                    <a:pt x="249" y="288"/>
                  </a:lnTo>
                  <a:close/>
                  <a:moveTo>
                    <a:pt x="400" y="57"/>
                  </a:moveTo>
                  <a:lnTo>
                    <a:pt x="395" y="61"/>
                  </a:lnTo>
                  <a:lnTo>
                    <a:pt x="384" y="61"/>
                  </a:lnTo>
                  <a:lnTo>
                    <a:pt x="382" y="51"/>
                  </a:lnTo>
                  <a:lnTo>
                    <a:pt x="374" y="44"/>
                  </a:lnTo>
                  <a:lnTo>
                    <a:pt x="363" y="40"/>
                  </a:lnTo>
                  <a:lnTo>
                    <a:pt x="360" y="30"/>
                  </a:lnTo>
                  <a:lnTo>
                    <a:pt x="358" y="23"/>
                  </a:lnTo>
                  <a:lnTo>
                    <a:pt x="355" y="20"/>
                  </a:lnTo>
                  <a:lnTo>
                    <a:pt x="351" y="8"/>
                  </a:lnTo>
                  <a:lnTo>
                    <a:pt x="345" y="4"/>
                  </a:lnTo>
                  <a:lnTo>
                    <a:pt x="335" y="0"/>
                  </a:lnTo>
                  <a:lnTo>
                    <a:pt x="326" y="1"/>
                  </a:lnTo>
                  <a:lnTo>
                    <a:pt x="318" y="3"/>
                  </a:lnTo>
                  <a:lnTo>
                    <a:pt x="312" y="9"/>
                  </a:lnTo>
                  <a:lnTo>
                    <a:pt x="316" y="11"/>
                  </a:lnTo>
                  <a:lnTo>
                    <a:pt x="316" y="17"/>
                  </a:lnTo>
                  <a:lnTo>
                    <a:pt x="312" y="21"/>
                  </a:lnTo>
                  <a:lnTo>
                    <a:pt x="306" y="32"/>
                  </a:lnTo>
                  <a:lnTo>
                    <a:pt x="306" y="37"/>
                  </a:lnTo>
                  <a:lnTo>
                    <a:pt x="296" y="43"/>
                  </a:lnTo>
                  <a:lnTo>
                    <a:pt x="289" y="39"/>
                  </a:lnTo>
                  <a:lnTo>
                    <a:pt x="285" y="47"/>
                  </a:lnTo>
                  <a:lnTo>
                    <a:pt x="281" y="57"/>
                  </a:lnTo>
                  <a:lnTo>
                    <a:pt x="282" y="61"/>
                  </a:lnTo>
                  <a:lnTo>
                    <a:pt x="287" y="59"/>
                  </a:lnTo>
                  <a:lnTo>
                    <a:pt x="293" y="62"/>
                  </a:lnTo>
                  <a:lnTo>
                    <a:pt x="297" y="58"/>
                  </a:lnTo>
                  <a:lnTo>
                    <a:pt x="304" y="61"/>
                  </a:lnTo>
                  <a:lnTo>
                    <a:pt x="310" y="68"/>
                  </a:lnTo>
                  <a:lnTo>
                    <a:pt x="308" y="72"/>
                  </a:lnTo>
                  <a:lnTo>
                    <a:pt x="304" y="70"/>
                  </a:lnTo>
                  <a:lnTo>
                    <a:pt x="294" y="72"/>
                  </a:lnTo>
                  <a:lnTo>
                    <a:pt x="289" y="74"/>
                  </a:lnTo>
                  <a:lnTo>
                    <a:pt x="284" y="81"/>
                  </a:lnTo>
                  <a:lnTo>
                    <a:pt x="273" y="85"/>
                  </a:lnTo>
                  <a:lnTo>
                    <a:pt x="267" y="90"/>
                  </a:lnTo>
                  <a:lnTo>
                    <a:pt x="260" y="87"/>
                  </a:lnTo>
                  <a:lnTo>
                    <a:pt x="256" y="87"/>
                  </a:lnTo>
                  <a:lnTo>
                    <a:pt x="253" y="93"/>
                  </a:lnTo>
                  <a:lnTo>
                    <a:pt x="255" y="97"/>
                  </a:lnTo>
                  <a:lnTo>
                    <a:pt x="256" y="99"/>
                  </a:lnTo>
                  <a:lnTo>
                    <a:pt x="252" y="103"/>
                  </a:lnTo>
                  <a:lnTo>
                    <a:pt x="247" y="108"/>
                  </a:lnTo>
                  <a:lnTo>
                    <a:pt x="238" y="110"/>
                  </a:lnTo>
                  <a:lnTo>
                    <a:pt x="229" y="111"/>
                  </a:lnTo>
                  <a:lnTo>
                    <a:pt x="218" y="114"/>
                  </a:lnTo>
                  <a:lnTo>
                    <a:pt x="211" y="119"/>
                  </a:lnTo>
                  <a:lnTo>
                    <a:pt x="207" y="116"/>
                  </a:lnTo>
                  <a:lnTo>
                    <a:pt x="200" y="116"/>
                  </a:lnTo>
                  <a:lnTo>
                    <a:pt x="189" y="110"/>
                  </a:lnTo>
                  <a:lnTo>
                    <a:pt x="183" y="109"/>
                  </a:lnTo>
                  <a:lnTo>
                    <a:pt x="173" y="110"/>
                  </a:lnTo>
                  <a:lnTo>
                    <a:pt x="160" y="109"/>
                  </a:lnTo>
                  <a:lnTo>
                    <a:pt x="153" y="109"/>
                  </a:lnTo>
                  <a:lnTo>
                    <a:pt x="149" y="103"/>
                  </a:lnTo>
                  <a:lnTo>
                    <a:pt x="145" y="95"/>
                  </a:lnTo>
                  <a:lnTo>
                    <a:pt x="142" y="93"/>
                  </a:lnTo>
                  <a:lnTo>
                    <a:pt x="133" y="88"/>
                  </a:lnTo>
                  <a:lnTo>
                    <a:pt x="124" y="86"/>
                  </a:lnTo>
                  <a:lnTo>
                    <a:pt x="116" y="85"/>
                  </a:lnTo>
                  <a:lnTo>
                    <a:pt x="114" y="81"/>
                  </a:lnTo>
                  <a:lnTo>
                    <a:pt x="116" y="69"/>
                  </a:lnTo>
                  <a:lnTo>
                    <a:pt x="112" y="62"/>
                  </a:lnTo>
                  <a:lnTo>
                    <a:pt x="102" y="58"/>
                  </a:lnTo>
                  <a:lnTo>
                    <a:pt x="97" y="52"/>
                  </a:lnTo>
                  <a:lnTo>
                    <a:pt x="95" y="45"/>
                  </a:lnTo>
                  <a:lnTo>
                    <a:pt x="92" y="46"/>
                  </a:lnTo>
                  <a:lnTo>
                    <a:pt x="87" y="53"/>
                  </a:lnTo>
                  <a:lnTo>
                    <a:pt x="81" y="53"/>
                  </a:lnTo>
                  <a:lnTo>
                    <a:pt x="81" y="64"/>
                  </a:lnTo>
                  <a:lnTo>
                    <a:pt x="78" y="68"/>
                  </a:lnTo>
                  <a:lnTo>
                    <a:pt x="64" y="66"/>
                  </a:lnTo>
                  <a:lnTo>
                    <a:pt x="60" y="82"/>
                  </a:lnTo>
                  <a:lnTo>
                    <a:pt x="56" y="85"/>
                  </a:lnTo>
                  <a:lnTo>
                    <a:pt x="43" y="88"/>
                  </a:lnTo>
                  <a:lnTo>
                    <a:pt x="49" y="104"/>
                  </a:lnTo>
                  <a:lnTo>
                    <a:pt x="44" y="107"/>
                  </a:lnTo>
                  <a:lnTo>
                    <a:pt x="45" y="113"/>
                  </a:lnTo>
                  <a:lnTo>
                    <a:pt x="44" y="114"/>
                  </a:lnTo>
                  <a:lnTo>
                    <a:pt x="33" y="119"/>
                  </a:lnTo>
                  <a:lnTo>
                    <a:pt x="31" y="122"/>
                  </a:lnTo>
                  <a:lnTo>
                    <a:pt x="22" y="124"/>
                  </a:lnTo>
                  <a:lnTo>
                    <a:pt x="20" y="130"/>
                  </a:lnTo>
                  <a:lnTo>
                    <a:pt x="12" y="128"/>
                  </a:lnTo>
                  <a:lnTo>
                    <a:pt x="8" y="130"/>
                  </a:lnTo>
                  <a:lnTo>
                    <a:pt x="2" y="134"/>
                  </a:lnTo>
                  <a:lnTo>
                    <a:pt x="3" y="136"/>
                  </a:lnTo>
                  <a:lnTo>
                    <a:pt x="0" y="138"/>
                  </a:lnTo>
                  <a:lnTo>
                    <a:pt x="2" y="147"/>
                  </a:lnTo>
                  <a:lnTo>
                    <a:pt x="4" y="145"/>
                  </a:lnTo>
                  <a:lnTo>
                    <a:pt x="9" y="147"/>
                  </a:lnTo>
                  <a:lnTo>
                    <a:pt x="8" y="150"/>
                  </a:lnTo>
                  <a:lnTo>
                    <a:pt x="9" y="155"/>
                  </a:lnTo>
                  <a:lnTo>
                    <a:pt x="10" y="157"/>
                  </a:lnTo>
                  <a:lnTo>
                    <a:pt x="15" y="161"/>
                  </a:lnTo>
                  <a:lnTo>
                    <a:pt x="17" y="168"/>
                  </a:lnTo>
                  <a:lnTo>
                    <a:pt x="28" y="171"/>
                  </a:lnTo>
                  <a:lnTo>
                    <a:pt x="28" y="171"/>
                  </a:lnTo>
                  <a:lnTo>
                    <a:pt x="38" y="167"/>
                  </a:lnTo>
                  <a:lnTo>
                    <a:pt x="44" y="171"/>
                  </a:lnTo>
                  <a:lnTo>
                    <a:pt x="43" y="178"/>
                  </a:lnTo>
                  <a:lnTo>
                    <a:pt x="38" y="183"/>
                  </a:lnTo>
                  <a:lnTo>
                    <a:pt x="35" y="183"/>
                  </a:lnTo>
                  <a:lnTo>
                    <a:pt x="35" y="183"/>
                  </a:lnTo>
                  <a:lnTo>
                    <a:pt x="34" y="188"/>
                  </a:lnTo>
                  <a:lnTo>
                    <a:pt x="38" y="191"/>
                  </a:lnTo>
                  <a:lnTo>
                    <a:pt x="38" y="195"/>
                  </a:lnTo>
                  <a:lnTo>
                    <a:pt x="33" y="195"/>
                  </a:lnTo>
                  <a:lnTo>
                    <a:pt x="34" y="203"/>
                  </a:lnTo>
                  <a:lnTo>
                    <a:pt x="41" y="208"/>
                  </a:lnTo>
                  <a:lnTo>
                    <a:pt x="50" y="213"/>
                  </a:lnTo>
                  <a:lnTo>
                    <a:pt x="54" y="212"/>
                  </a:lnTo>
                  <a:lnTo>
                    <a:pt x="58" y="214"/>
                  </a:lnTo>
                  <a:lnTo>
                    <a:pt x="66" y="219"/>
                  </a:lnTo>
                  <a:lnTo>
                    <a:pt x="69" y="220"/>
                  </a:lnTo>
                  <a:lnTo>
                    <a:pt x="72" y="224"/>
                  </a:lnTo>
                  <a:lnTo>
                    <a:pt x="76" y="225"/>
                  </a:lnTo>
                  <a:lnTo>
                    <a:pt x="81" y="229"/>
                  </a:lnTo>
                  <a:lnTo>
                    <a:pt x="90" y="230"/>
                  </a:lnTo>
                  <a:lnTo>
                    <a:pt x="97" y="231"/>
                  </a:lnTo>
                  <a:lnTo>
                    <a:pt x="102" y="230"/>
                  </a:lnTo>
                  <a:lnTo>
                    <a:pt x="102" y="235"/>
                  </a:lnTo>
                  <a:lnTo>
                    <a:pt x="107" y="230"/>
                  </a:lnTo>
                  <a:lnTo>
                    <a:pt x="110" y="227"/>
                  </a:lnTo>
                  <a:lnTo>
                    <a:pt x="115" y="230"/>
                  </a:lnTo>
                  <a:lnTo>
                    <a:pt x="119" y="230"/>
                  </a:lnTo>
                  <a:lnTo>
                    <a:pt x="121" y="232"/>
                  </a:lnTo>
                  <a:lnTo>
                    <a:pt x="126" y="231"/>
                  </a:lnTo>
                  <a:lnTo>
                    <a:pt x="133" y="225"/>
                  </a:lnTo>
                  <a:lnTo>
                    <a:pt x="140" y="220"/>
                  </a:lnTo>
                  <a:lnTo>
                    <a:pt x="147" y="223"/>
                  </a:lnTo>
                  <a:lnTo>
                    <a:pt x="151" y="219"/>
                  </a:lnTo>
                  <a:lnTo>
                    <a:pt x="154" y="224"/>
                  </a:lnTo>
                  <a:lnTo>
                    <a:pt x="151" y="227"/>
                  </a:lnTo>
                  <a:lnTo>
                    <a:pt x="159" y="227"/>
                  </a:lnTo>
                  <a:lnTo>
                    <a:pt x="162" y="227"/>
                  </a:lnTo>
                  <a:lnTo>
                    <a:pt x="165" y="232"/>
                  </a:lnTo>
                  <a:lnTo>
                    <a:pt x="168" y="234"/>
                  </a:lnTo>
                  <a:lnTo>
                    <a:pt x="168" y="240"/>
                  </a:lnTo>
                  <a:lnTo>
                    <a:pt x="168" y="246"/>
                  </a:lnTo>
                  <a:lnTo>
                    <a:pt x="161" y="252"/>
                  </a:lnTo>
                  <a:lnTo>
                    <a:pt x="161" y="260"/>
                  </a:lnTo>
                  <a:lnTo>
                    <a:pt x="168" y="259"/>
                  </a:lnTo>
                  <a:lnTo>
                    <a:pt x="169" y="266"/>
                  </a:lnTo>
                  <a:lnTo>
                    <a:pt x="173" y="267"/>
                  </a:lnTo>
                  <a:lnTo>
                    <a:pt x="172" y="273"/>
                  </a:lnTo>
                  <a:lnTo>
                    <a:pt x="177" y="276"/>
                  </a:lnTo>
                  <a:lnTo>
                    <a:pt x="179" y="277"/>
                  </a:lnTo>
                  <a:lnTo>
                    <a:pt x="184" y="276"/>
                  </a:lnTo>
                  <a:lnTo>
                    <a:pt x="185" y="278"/>
                  </a:lnTo>
                  <a:lnTo>
                    <a:pt x="185" y="279"/>
                  </a:lnTo>
                  <a:lnTo>
                    <a:pt x="189" y="281"/>
                  </a:lnTo>
                  <a:lnTo>
                    <a:pt x="188" y="272"/>
                  </a:lnTo>
                  <a:lnTo>
                    <a:pt x="191" y="271"/>
                  </a:lnTo>
                  <a:lnTo>
                    <a:pt x="195" y="269"/>
                  </a:lnTo>
                  <a:lnTo>
                    <a:pt x="201" y="269"/>
                  </a:lnTo>
                  <a:lnTo>
                    <a:pt x="207" y="269"/>
                  </a:lnTo>
                  <a:lnTo>
                    <a:pt x="213" y="265"/>
                  </a:lnTo>
                  <a:lnTo>
                    <a:pt x="215" y="267"/>
                  </a:lnTo>
                  <a:lnTo>
                    <a:pt x="221" y="269"/>
                  </a:lnTo>
                  <a:lnTo>
                    <a:pt x="221" y="272"/>
                  </a:lnTo>
                  <a:lnTo>
                    <a:pt x="224" y="276"/>
                  </a:lnTo>
                  <a:lnTo>
                    <a:pt x="231" y="277"/>
                  </a:lnTo>
                  <a:lnTo>
                    <a:pt x="233" y="276"/>
                  </a:lnTo>
                  <a:lnTo>
                    <a:pt x="243" y="278"/>
                  </a:lnTo>
                  <a:lnTo>
                    <a:pt x="242" y="282"/>
                  </a:lnTo>
                  <a:lnTo>
                    <a:pt x="243" y="287"/>
                  </a:lnTo>
                  <a:lnTo>
                    <a:pt x="247" y="285"/>
                  </a:lnTo>
                  <a:lnTo>
                    <a:pt x="249" y="278"/>
                  </a:lnTo>
                  <a:lnTo>
                    <a:pt x="256" y="277"/>
                  </a:lnTo>
                  <a:lnTo>
                    <a:pt x="266" y="273"/>
                  </a:lnTo>
                  <a:lnTo>
                    <a:pt x="270" y="270"/>
                  </a:lnTo>
                  <a:lnTo>
                    <a:pt x="272" y="272"/>
                  </a:lnTo>
                  <a:lnTo>
                    <a:pt x="276" y="270"/>
                  </a:lnTo>
                  <a:lnTo>
                    <a:pt x="283" y="269"/>
                  </a:lnTo>
                  <a:lnTo>
                    <a:pt x="293" y="263"/>
                  </a:lnTo>
                  <a:lnTo>
                    <a:pt x="302" y="255"/>
                  </a:lnTo>
                  <a:lnTo>
                    <a:pt x="308" y="247"/>
                  </a:lnTo>
                  <a:lnTo>
                    <a:pt x="313" y="237"/>
                  </a:lnTo>
                  <a:lnTo>
                    <a:pt x="318" y="229"/>
                  </a:lnTo>
                  <a:lnTo>
                    <a:pt x="322" y="229"/>
                  </a:lnTo>
                  <a:lnTo>
                    <a:pt x="324" y="223"/>
                  </a:lnTo>
                  <a:lnTo>
                    <a:pt x="325" y="217"/>
                  </a:lnTo>
                  <a:lnTo>
                    <a:pt x="320" y="214"/>
                  </a:lnTo>
                  <a:lnTo>
                    <a:pt x="319" y="209"/>
                  </a:lnTo>
                  <a:lnTo>
                    <a:pt x="324" y="207"/>
                  </a:lnTo>
                  <a:lnTo>
                    <a:pt x="324" y="202"/>
                  </a:lnTo>
                  <a:lnTo>
                    <a:pt x="319" y="196"/>
                  </a:lnTo>
                  <a:lnTo>
                    <a:pt x="316" y="189"/>
                  </a:lnTo>
                  <a:lnTo>
                    <a:pt x="312" y="180"/>
                  </a:lnTo>
                  <a:lnTo>
                    <a:pt x="305" y="176"/>
                  </a:lnTo>
                  <a:lnTo>
                    <a:pt x="308" y="171"/>
                  </a:lnTo>
                  <a:lnTo>
                    <a:pt x="316" y="166"/>
                  </a:lnTo>
                  <a:lnTo>
                    <a:pt x="318" y="161"/>
                  </a:lnTo>
                  <a:lnTo>
                    <a:pt x="328" y="159"/>
                  </a:lnTo>
                  <a:lnTo>
                    <a:pt x="326" y="155"/>
                  </a:lnTo>
                  <a:lnTo>
                    <a:pt x="323" y="155"/>
                  </a:lnTo>
                  <a:lnTo>
                    <a:pt x="317" y="151"/>
                  </a:lnTo>
                  <a:lnTo>
                    <a:pt x="308" y="157"/>
                  </a:lnTo>
                  <a:lnTo>
                    <a:pt x="304" y="155"/>
                  </a:lnTo>
                  <a:lnTo>
                    <a:pt x="304" y="151"/>
                  </a:lnTo>
                  <a:lnTo>
                    <a:pt x="297" y="150"/>
                  </a:lnTo>
                  <a:lnTo>
                    <a:pt x="294" y="144"/>
                  </a:lnTo>
                  <a:lnTo>
                    <a:pt x="297" y="140"/>
                  </a:lnTo>
                  <a:lnTo>
                    <a:pt x="305" y="139"/>
                  </a:lnTo>
                  <a:lnTo>
                    <a:pt x="308" y="134"/>
                  </a:lnTo>
                  <a:lnTo>
                    <a:pt x="316" y="128"/>
                  </a:lnTo>
                  <a:lnTo>
                    <a:pt x="322" y="125"/>
                  </a:lnTo>
                  <a:lnTo>
                    <a:pt x="325" y="130"/>
                  </a:lnTo>
                  <a:lnTo>
                    <a:pt x="320" y="136"/>
                  </a:lnTo>
                  <a:lnTo>
                    <a:pt x="322" y="138"/>
                  </a:lnTo>
                  <a:lnTo>
                    <a:pt x="318" y="143"/>
                  </a:lnTo>
                  <a:lnTo>
                    <a:pt x="325" y="140"/>
                  </a:lnTo>
                  <a:lnTo>
                    <a:pt x="330" y="136"/>
                  </a:lnTo>
                  <a:lnTo>
                    <a:pt x="340" y="133"/>
                  </a:lnTo>
                  <a:lnTo>
                    <a:pt x="345" y="128"/>
                  </a:lnTo>
                  <a:lnTo>
                    <a:pt x="352" y="124"/>
                  </a:lnTo>
                  <a:lnTo>
                    <a:pt x="357" y="117"/>
                  </a:lnTo>
                  <a:lnTo>
                    <a:pt x="360" y="120"/>
                  </a:lnTo>
                  <a:lnTo>
                    <a:pt x="366" y="120"/>
                  </a:lnTo>
                  <a:lnTo>
                    <a:pt x="365" y="115"/>
                  </a:lnTo>
                  <a:lnTo>
                    <a:pt x="375" y="111"/>
                  </a:lnTo>
                  <a:lnTo>
                    <a:pt x="378" y="107"/>
                  </a:lnTo>
                  <a:lnTo>
                    <a:pt x="382" y="111"/>
                  </a:lnTo>
                  <a:lnTo>
                    <a:pt x="382" y="107"/>
                  </a:lnTo>
                  <a:lnTo>
                    <a:pt x="386" y="107"/>
                  </a:lnTo>
                  <a:lnTo>
                    <a:pt x="387" y="96"/>
                  </a:lnTo>
                  <a:lnTo>
                    <a:pt x="384" y="88"/>
                  </a:lnTo>
                  <a:lnTo>
                    <a:pt x="390" y="85"/>
                  </a:lnTo>
                  <a:lnTo>
                    <a:pt x="399" y="86"/>
                  </a:lnTo>
                  <a:lnTo>
                    <a:pt x="404" y="76"/>
                  </a:lnTo>
                  <a:lnTo>
                    <a:pt x="405" y="67"/>
                  </a:lnTo>
                  <a:lnTo>
                    <a:pt x="409" y="63"/>
                  </a:lnTo>
                  <a:lnTo>
                    <a:pt x="412" y="53"/>
                  </a:lnTo>
                  <a:lnTo>
                    <a:pt x="400" y="57"/>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 name="任意多边形(F) 52">
              <a:extLst>
                <a:ext uri="{FF2B5EF4-FFF2-40B4-BE49-F238E27FC236}">
                  <a16:creationId xmlns:a16="http://schemas.microsoft.com/office/drawing/2014/main" id="{1EB73B5D-4828-4290-B651-6F6F90E3E430}"/>
                </a:ext>
              </a:extLst>
            </p:cNvPr>
            <p:cNvSpPr>
              <a:spLocks/>
            </p:cNvSpPr>
            <p:nvPr/>
          </p:nvSpPr>
          <p:spPr bwMode="auto">
            <a:xfrm>
              <a:off x="2748603" y="5449409"/>
              <a:ext cx="143647" cy="117686"/>
            </a:xfrm>
            <a:custGeom>
              <a:avLst/>
              <a:gdLst>
                <a:gd name="T0" fmla="*/ 2 w 83"/>
                <a:gd name="T1" fmla="*/ 17 h 68"/>
                <a:gd name="T2" fmla="*/ 2 w 83"/>
                <a:gd name="T3" fmla="*/ 11 h 68"/>
                <a:gd name="T4" fmla="*/ 0 w 83"/>
                <a:gd name="T5" fmla="*/ 6 h 68"/>
                <a:gd name="T6" fmla="*/ 9 w 83"/>
                <a:gd name="T7" fmla="*/ 0 h 68"/>
                <a:gd name="T8" fmla="*/ 17 w 83"/>
                <a:gd name="T9" fmla="*/ 2 h 68"/>
                <a:gd name="T10" fmla="*/ 26 w 83"/>
                <a:gd name="T11" fmla="*/ 2 h 68"/>
                <a:gd name="T12" fmla="*/ 33 w 83"/>
                <a:gd name="T13" fmla="*/ 4 h 68"/>
                <a:gd name="T14" fmla="*/ 38 w 83"/>
                <a:gd name="T15" fmla="*/ 3 h 68"/>
                <a:gd name="T16" fmla="*/ 49 w 83"/>
                <a:gd name="T17" fmla="*/ 3 h 68"/>
                <a:gd name="T18" fmla="*/ 53 w 83"/>
                <a:gd name="T19" fmla="*/ 6 h 68"/>
                <a:gd name="T20" fmla="*/ 65 w 83"/>
                <a:gd name="T21" fmla="*/ 11 h 68"/>
                <a:gd name="T22" fmla="*/ 67 w 83"/>
                <a:gd name="T23" fmla="*/ 9 h 68"/>
                <a:gd name="T24" fmla="*/ 75 w 83"/>
                <a:gd name="T25" fmla="*/ 14 h 68"/>
                <a:gd name="T26" fmla="*/ 83 w 83"/>
                <a:gd name="T27" fmla="*/ 12 h 68"/>
                <a:gd name="T28" fmla="*/ 83 w 83"/>
                <a:gd name="T29" fmla="*/ 17 h 68"/>
                <a:gd name="T30" fmla="*/ 77 w 83"/>
                <a:gd name="T31" fmla="*/ 23 h 68"/>
                <a:gd name="T32" fmla="*/ 67 w 83"/>
                <a:gd name="T33" fmla="*/ 25 h 68"/>
                <a:gd name="T34" fmla="*/ 67 w 83"/>
                <a:gd name="T35" fmla="*/ 28 h 68"/>
                <a:gd name="T36" fmla="*/ 64 w 83"/>
                <a:gd name="T37" fmla="*/ 33 h 68"/>
                <a:gd name="T38" fmla="*/ 60 w 83"/>
                <a:gd name="T39" fmla="*/ 40 h 68"/>
                <a:gd name="T40" fmla="*/ 64 w 83"/>
                <a:gd name="T41" fmla="*/ 45 h 68"/>
                <a:gd name="T42" fmla="*/ 59 w 83"/>
                <a:gd name="T43" fmla="*/ 49 h 68"/>
                <a:gd name="T44" fmla="*/ 58 w 83"/>
                <a:gd name="T45" fmla="*/ 55 h 68"/>
                <a:gd name="T46" fmla="*/ 53 w 83"/>
                <a:gd name="T47" fmla="*/ 56 h 68"/>
                <a:gd name="T48" fmla="*/ 48 w 83"/>
                <a:gd name="T49" fmla="*/ 62 h 68"/>
                <a:gd name="T50" fmla="*/ 40 w 83"/>
                <a:gd name="T51" fmla="*/ 62 h 68"/>
                <a:gd name="T52" fmla="*/ 33 w 83"/>
                <a:gd name="T53" fmla="*/ 62 h 68"/>
                <a:gd name="T54" fmla="*/ 29 w 83"/>
                <a:gd name="T55" fmla="*/ 66 h 68"/>
                <a:gd name="T56" fmla="*/ 26 w 83"/>
                <a:gd name="T57" fmla="*/ 68 h 68"/>
                <a:gd name="T58" fmla="*/ 23 w 83"/>
                <a:gd name="T59" fmla="*/ 68 h 68"/>
                <a:gd name="T60" fmla="*/ 20 w 83"/>
                <a:gd name="T61" fmla="*/ 64 h 68"/>
                <a:gd name="T62" fmla="*/ 19 w 83"/>
                <a:gd name="T63" fmla="*/ 60 h 68"/>
                <a:gd name="T64" fmla="*/ 13 w 83"/>
                <a:gd name="T65" fmla="*/ 58 h 68"/>
                <a:gd name="T66" fmla="*/ 12 w 83"/>
                <a:gd name="T67" fmla="*/ 56 h 68"/>
                <a:gd name="T68" fmla="*/ 14 w 83"/>
                <a:gd name="T69" fmla="*/ 52 h 68"/>
                <a:gd name="T70" fmla="*/ 15 w 83"/>
                <a:gd name="T71" fmla="*/ 51 h 68"/>
                <a:gd name="T72" fmla="*/ 13 w 83"/>
                <a:gd name="T73" fmla="*/ 48 h 68"/>
                <a:gd name="T74" fmla="*/ 15 w 83"/>
                <a:gd name="T75" fmla="*/ 43 h 68"/>
                <a:gd name="T76" fmla="*/ 12 w 83"/>
                <a:gd name="T77" fmla="*/ 37 h 68"/>
                <a:gd name="T78" fmla="*/ 15 w 83"/>
                <a:gd name="T79" fmla="*/ 37 h 68"/>
                <a:gd name="T80" fmla="*/ 15 w 83"/>
                <a:gd name="T81" fmla="*/ 32 h 68"/>
                <a:gd name="T82" fmla="*/ 17 w 83"/>
                <a:gd name="T83" fmla="*/ 31 h 68"/>
                <a:gd name="T84" fmla="*/ 17 w 83"/>
                <a:gd name="T85" fmla="*/ 25 h 68"/>
                <a:gd name="T86" fmla="*/ 19 w 83"/>
                <a:gd name="T87" fmla="*/ 22 h 68"/>
                <a:gd name="T88" fmla="*/ 18 w 83"/>
                <a:gd name="T89" fmla="*/ 17 h 68"/>
                <a:gd name="T90" fmla="*/ 14 w 83"/>
                <a:gd name="T91" fmla="*/ 17 h 68"/>
                <a:gd name="T92" fmla="*/ 13 w 83"/>
                <a:gd name="T93" fmla="*/ 18 h 68"/>
                <a:gd name="T94" fmla="*/ 8 w 83"/>
                <a:gd name="T95" fmla="*/ 18 h 68"/>
                <a:gd name="T96" fmla="*/ 7 w 83"/>
                <a:gd name="T97" fmla="*/ 14 h 68"/>
                <a:gd name="T98" fmla="*/ 4 w 83"/>
                <a:gd name="T99" fmla="*/ 15 h 68"/>
                <a:gd name="T100" fmla="*/ 2 w 83"/>
                <a:gd name="T101"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68">
                  <a:moveTo>
                    <a:pt x="2" y="17"/>
                  </a:moveTo>
                  <a:lnTo>
                    <a:pt x="2" y="11"/>
                  </a:lnTo>
                  <a:lnTo>
                    <a:pt x="0" y="6"/>
                  </a:lnTo>
                  <a:lnTo>
                    <a:pt x="9" y="0"/>
                  </a:lnTo>
                  <a:lnTo>
                    <a:pt x="17" y="2"/>
                  </a:lnTo>
                  <a:lnTo>
                    <a:pt x="26" y="2"/>
                  </a:lnTo>
                  <a:lnTo>
                    <a:pt x="33" y="4"/>
                  </a:lnTo>
                  <a:lnTo>
                    <a:pt x="38" y="3"/>
                  </a:lnTo>
                  <a:lnTo>
                    <a:pt x="49" y="3"/>
                  </a:lnTo>
                  <a:lnTo>
                    <a:pt x="53" y="6"/>
                  </a:lnTo>
                  <a:lnTo>
                    <a:pt x="65" y="11"/>
                  </a:lnTo>
                  <a:lnTo>
                    <a:pt x="67" y="9"/>
                  </a:lnTo>
                  <a:lnTo>
                    <a:pt x="75" y="14"/>
                  </a:lnTo>
                  <a:lnTo>
                    <a:pt x="83" y="12"/>
                  </a:lnTo>
                  <a:lnTo>
                    <a:pt x="83" y="17"/>
                  </a:lnTo>
                  <a:lnTo>
                    <a:pt x="77" y="23"/>
                  </a:lnTo>
                  <a:lnTo>
                    <a:pt x="67" y="25"/>
                  </a:lnTo>
                  <a:lnTo>
                    <a:pt x="67" y="28"/>
                  </a:lnTo>
                  <a:lnTo>
                    <a:pt x="64" y="33"/>
                  </a:lnTo>
                  <a:lnTo>
                    <a:pt x="60" y="40"/>
                  </a:lnTo>
                  <a:lnTo>
                    <a:pt x="64" y="45"/>
                  </a:lnTo>
                  <a:lnTo>
                    <a:pt x="59" y="49"/>
                  </a:lnTo>
                  <a:lnTo>
                    <a:pt x="58" y="55"/>
                  </a:lnTo>
                  <a:lnTo>
                    <a:pt x="53" y="56"/>
                  </a:lnTo>
                  <a:lnTo>
                    <a:pt x="48" y="62"/>
                  </a:lnTo>
                  <a:lnTo>
                    <a:pt x="40" y="62"/>
                  </a:lnTo>
                  <a:lnTo>
                    <a:pt x="33" y="62"/>
                  </a:lnTo>
                  <a:lnTo>
                    <a:pt x="29" y="66"/>
                  </a:lnTo>
                  <a:lnTo>
                    <a:pt x="26" y="68"/>
                  </a:lnTo>
                  <a:lnTo>
                    <a:pt x="23" y="68"/>
                  </a:lnTo>
                  <a:lnTo>
                    <a:pt x="20" y="64"/>
                  </a:lnTo>
                  <a:lnTo>
                    <a:pt x="19" y="60"/>
                  </a:lnTo>
                  <a:lnTo>
                    <a:pt x="13" y="58"/>
                  </a:lnTo>
                  <a:lnTo>
                    <a:pt x="12" y="56"/>
                  </a:lnTo>
                  <a:lnTo>
                    <a:pt x="14" y="52"/>
                  </a:lnTo>
                  <a:lnTo>
                    <a:pt x="15" y="51"/>
                  </a:lnTo>
                  <a:lnTo>
                    <a:pt x="13" y="48"/>
                  </a:lnTo>
                  <a:lnTo>
                    <a:pt x="15" y="43"/>
                  </a:lnTo>
                  <a:lnTo>
                    <a:pt x="12" y="37"/>
                  </a:lnTo>
                  <a:lnTo>
                    <a:pt x="15" y="37"/>
                  </a:lnTo>
                  <a:lnTo>
                    <a:pt x="15" y="32"/>
                  </a:lnTo>
                  <a:lnTo>
                    <a:pt x="17" y="31"/>
                  </a:lnTo>
                  <a:lnTo>
                    <a:pt x="17" y="25"/>
                  </a:lnTo>
                  <a:lnTo>
                    <a:pt x="19" y="22"/>
                  </a:lnTo>
                  <a:lnTo>
                    <a:pt x="18" y="17"/>
                  </a:lnTo>
                  <a:lnTo>
                    <a:pt x="14" y="17"/>
                  </a:lnTo>
                  <a:lnTo>
                    <a:pt x="13" y="18"/>
                  </a:lnTo>
                  <a:lnTo>
                    <a:pt x="8" y="18"/>
                  </a:lnTo>
                  <a:lnTo>
                    <a:pt x="7" y="14"/>
                  </a:lnTo>
                  <a:lnTo>
                    <a:pt x="4" y="15"/>
                  </a:lnTo>
                  <a:lnTo>
                    <a:pt x="2" y="17"/>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 name="任意多边形(F) 63">
              <a:extLst>
                <a:ext uri="{FF2B5EF4-FFF2-40B4-BE49-F238E27FC236}">
                  <a16:creationId xmlns:a16="http://schemas.microsoft.com/office/drawing/2014/main" id="{8D7CE08F-784A-4BD4-87AC-D6B340F05248}"/>
                </a:ext>
              </a:extLst>
            </p:cNvPr>
            <p:cNvSpPr>
              <a:spLocks/>
            </p:cNvSpPr>
            <p:nvPr/>
          </p:nvSpPr>
          <p:spPr bwMode="auto">
            <a:xfrm>
              <a:off x="2006142" y="4094287"/>
              <a:ext cx="707849" cy="1047062"/>
            </a:xfrm>
            <a:custGeom>
              <a:avLst/>
              <a:gdLst>
                <a:gd name="T0" fmla="*/ 223 w 409"/>
                <a:gd name="T1" fmla="*/ 27 h 605"/>
                <a:gd name="T2" fmla="*/ 310 w 409"/>
                <a:gd name="T3" fmla="*/ 8 h 605"/>
                <a:gd name="T4" fmla="*/ 314 w 409"/>
                <a:gd name="T5" fmla="*/ 74 h 605"/>
                <a:gd name="T6" fmla="*/ 304 w 409"/>
                <a:gd name="T7" fmla="*/ 82 h 605"/>
                <a:gd name="T8" fmla="*/ 343 w 409"/>
                <a:gd name="T9" fmla="*/ 101 h 605"/>
                <a:gd name="T10" fmla="*/ 385 w 409"/>
                <a:gd name="T11" fmla="*/ 93 h 605"/>
                <a:gd name="T12" fmla="*/ 383 w 409"/>
                <a:gd name="T13" fmla="*/ 151 h 605"/>
                <a:gd name="T14" fmla="*/ 373 w 409"/>
                <a:gd name="T15" fmla="*/ 169 h 605"/>
                <a:gd name="T16" fmla="*/ 360 w 409"/>
                <a:gd name="T17" fmla="*/ 256 h 605"/>
                <a:gd name="T18" fmla="*/ 347 w 409"/>
                <a:gd name="T19" fmla="*/ 287 h 605"/>
                <a:gd name="T20" fmla="*/ 353 w 409"/>
                <a:gd name="T21" fmla="*/ 328 h 605"/>
                <a:gd name="T22" fmla="*/ 355 w 409"/>
                <a:gd name="T23" fmla="*/ 362 h 605"/>
                <a:gd name="T24" fmla="*/ 333 w 409"/>
                <a:gd name="T25" fmla="*/ 374 h 605"/>
                <a:gd name="T26" fmla="*/ 328 w 409"/>
                <a:gd name="T27" fmla="*/ 389 h 605"/>
                <a:gd name="T28" fmla="*/ 343 w 409"/>
                <a:gd name="T29" fmla="*/ 414 h 605"/>
                <a:gd name="T30" fmla="*/ 328 w 409"/>
                <a:gd name="T31" fmla="*/ 427 h 605"/>
                <a:gd name="T32" fmla="*/ 315 w 409"/>
                <a:gd name="T33" fmla="*/ 439 h 605"/>
                <a:gd name="T34" fmla="*/ 324 w 409"/>
                <a:gd name="T35" fmla="*/ 458 h 605"/>
                <a:gd name="T36" fmla="*/ 279 w 409"/>
                <a:gd name="T37" fmla="*/ 479 h 605"/>
                <a:gd name="T38" fmla="*/ 248 w 409"/>
                <a:gd name="T39" fmla="*/ 516 h 605"/>
                <a:gd name="T40" fmla="*/ 225 w 409"/>
                <a:gd name="T41" fmla="*/ 525 h 605"/>
                <a:gd name="T42" fmla="*/ 215 w 409"/>
                <a:gd name="T43" fmla="*/ 555 h 605"/>
                <a:gd name="T44" fmla="*/ 204 w 409"/>
                <a:gd name="T45" fmla="*/ 590 h 605"/>
                <a:gd name="T46" fmla="*/ 181 w 409"/>
                <a:gd name="T47" fmla="*/ 592 h 605"/>
                <a:gd name="T48" fmla="*/ 157 w 409"/>
                <a:gd name="T49" fmla="*/ 572 h 605"/>
                <a:gd name="T50" fmla="*/ 141 w 409"/>
                <a:gd name="T51" fmla="*/ 530 h 605"/>
                <a:gd name="T52" fmla="*/ 129 w 409"/>
                <a:gd name="T53" fmla="*/ 496 h 605"/>
                <a:gd name="T54" fmla="*/ 148 w 409"/>
                <a:gd name="T55" fmla="*/ 461 h 605"/>
                <a:gd name="T56" fmla="*/ 139 w 409"/>
                <a:gd name="T57" fmla="*/ 455 h 605"/>
                <a:gd name="T58" fmla="*/ 124 w 409"/>
                <a:gd name="T59" fmla="*/ 438 h 605"/>
                <a:gd name="T60" fmla="*/ 147 w 409"/>
                <a:gd name="T61" fmla="*/ 433 h 605"/>
                <a:gd name="T62" fmla="*/ 123 w 409"/>
                <a:gd name="T63" fmla="*/ 415 h 605"/>
                <a:gd name="T64" fmla="*/ 121 w 409"/>
                <a:gd name="T65" fmla="*/ 381 h 605"/>
                <a:gd name="T66" fmla="*/ 99 w 409"/>
                <a:gd name="T67" fmla="*/ 329 h 605"/>
                <a:gd name="T68" fmla="*/ 66 w 409"/>
                <a:gd name="T69" fmla="*/ 300 h 605"/>
                <a:gd name="T70" fmla="*/ 24 w 409"/>
                <a:gd name="T71" fmla="*/ 294 h 605"/>
                <a:gd name="T72" fmla="*/ 43 w 409"/>
                <a:gd name="T73" fmla="*/ 265 h 605"/>
                <a:gd name="T74" fmla="*/ 1 w 409"/>
                <a:gd name="T75" fmla="*/ 231 h 605"/>
                <a:gd name="T76" fmla="*/ 53 w 409"/>
                <a:gd name="T77" fmla="*/ 184 h 605"/>
                <a:gd name="T78" fmla="*/ 64 w 409"/>
                <a:gd name="T79" fmla="*/ 125 h 605"/>
                <a:gd name="T80" fmla="*/ 87 w 409"/>
                <a:gd name="T81" fmla="*/ 87 h 605"/>
                <a:gd name="T82" fmla="*/ 135 w 409"/>
                <a:gd name="T83" fmla="*/ 93 h 605"/>
                <a:gd name="T84" fmla="*/ 179 w 409"/>
                <a:gd name="T85" fmla="*/ 90 h 605"/>
                <a:gd name="T86" fmla="*/ 177 w 409"/>
                <a:gd name="T87" fmla="*/ 57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605">
                  <a:moveTo>
                    <a:pt x="177" y="57"/>
                  </a:moveTo>
                  <a:lnTo>
                    <a:pt x="200" y="24"/>
                  </a:lnTo>
                  <a:lnTo>
                    <a:pt x="223" y="27"/>
                  </a:lnTo>
                  <a:lnTo>
                    <a:pt x="233" y="5"/>
                  </a:lnTo>
                  <a:lnTo>
                    <a:pt x="256" y="0"/>
                  </a:lnTo>
                  <a:lnTo>
                    <a:pt x="310" y="8"/>
                  </a:lnTo>
                  <a:lnTo>
                    <a:pt x="351" y="52"/>
                  </a:lnTo>
                  <a:lnTo>
                    <a:pt x="339" y="72"/>
                  </a:lnTo>
                  <a:lnTo>
                    <a:pt x="314" y="74"/>
                  </a:lnTo>
                  <a:lnTo>
                    <a:pt x="278" y="79"/>
                  </a:lnTo>
                  <a:lnTo>
                    <a:pt x="281" y="87"/>
                  </a:lnTo>
                  <a:lnTo>
                    <a:pt x="304" y="82"/>
                  </a:lnTo>
                  <a:lnTo>
                    <a:pt x="325" y="98"/>
                  </a:lnTo>
                  <a:lnTo>
                    <a:pt x="338" y="84"/>
                  </a:lnTo>
                  <a:lnTo>
                    <a:pt x="343" y="101"/>
                  </a:lnTo>
                  <a:lnTo>
                    <a:pt x="336" y="127"/>
                  </a:lnTo>
                  <a:lnTo>
                    <a:pt x="353" y="110"/>
                  </a:lnTo>
                  <a:lnTo>
                    <a:pt x="385" y="93"/>
                  </a:lnTo>
                  <a:lnTo>
                    <a:pt x="406" y="102"/>
                  </a:lnTo>
                  <a:lnTo>
                    <a:pt x="409" y="121"/>
                  </a:lnTo>
                  <a:lnTo>
                    <a:pt x="383" y="151"/>
                  </a:lnTo>
                  <a:lnTo>
                    <a:pt x="378" y="161"/>
                  </a:lnTo>
                  <a:lnTo>
                    <a:pt x="357" y="168"/>
                  </a:lnTo>
                  <a:lnTo>
                    <a:pt x="373" y="169"/>
                  </a:lnTo>
                  <a:lnTo>
                    <a:pt x="365" y="197"/>
                  </a:lnTo>
                  <a:lnTo>
                    <a:pt x="360" y="220"/>
                  </a:lnTo>
                  <a:lnTo>
                    <a:pt x="360" y="256"/>
                  </a:lnTo>
                  <a:lnTo>
                    <a:pt x="367" y="277"/>
                  </a:lnTo>
                  <a:lnTo>
                    <a:pt x="357" y="278"/>
                  </a:lnTo>
                  <a:lnTo>
                    <a:pt x="347" y="287"/>
                  </a:lnTo>
                  <a:lnTo>
                    <a:pt x="359" y="302"/>
                  </a:lnTo>
                  <a:lnTo>
                    <a:pt x="360" y="325"/>
                  </a:lnTo>
                  <a:lnTo>
                    <a:pt x="353" y="328"/>
                  </a:lnTo>
                  <a:lnTo>
                    <a:pt x="361" y="350"/>
                  </a:lnTo>
                  <a:lnTo>
                    <a:pt x="347" y="351"/>
                  </a:lnTo>
                  <a:lnTo>
                    <a:pt x="355" y="362"/>
                  </a:lnTo>
                  <a:lnTo>
                    <a:pt x="353" y="370"/>
                  </a:lnTo>
                  <a:lnTo>
                    <a:pt x="343" y="374"/>
                  </a:lnTo>
                  <a:lnTo>
                    <a:pt x="333" y="374"/>
                  </a:lnTo>
                  <a:lnTo>
                    <a:pt x="342" y="389"/>
                  </a:lnTo>
                  <a:lnTo>
                    <a:pt x="342" y="399"/>
                  </a:lnTo>
                  <a:lnTo>
                    <a:pt x="328" y="389"/>
                  </a:lnTo>
                  <a:lnTo>
                    <a:pt x="325" y="395"/>
                  </a:lnTo>
                  <a:lnTo>
                    <a:pt x="334" y="401"/>
                  </a:lnTo>
                  <a:lnTo>
                    <a:pt x="343" y="414"/>
                  </a:lnTo>
                  <a:lnTo>
                    <a:pt x="345" y="430"/>
                  </a:lnTo>
                  <a:lnTo>
                    <a:pt x="333" y="434"/>
                  </a:lnTo>
                  <a:lnTo>
                    <a:pt x="328" y="427"/>
                  </a:lnTo>
                  <a:lnTo>
                    <a:pt x="320" y="415"/>
                  </a:lnTo>
                  <a:lnTo>
                    <a:pt x="322" y="429"/>
                  </a:lnTo>
                  <a:lnTo>
                    <a:pt x="315" y="439"/>
                  </a:lnTo>
                  <a:lnTo>
                    <a:pt x="332" y="440"/>
                  </a:lnTo>
                  <a:lnTo>
                    <a:pt x="342" y="441"/>
                  </a:lnTo>
                  <a:lnTo>
                    <a:pt x="324" y="458"/>
                  </a:lnTo>
                  <a:lnTo>
                    <a:pt x="305" y="473"/>
                  </a:lnTo>
                  <a:lnTo>
                    <a:pt x="286" y="479"/>
                  </a:lnTo>
                  <a:lnTo>
                    <a:pt x="279" y="479"/>
                  </a:lnTo>
                  <a:lnTo>
                    <a:pt x="272" y="486"/>
                  </a:lnTo>
                  <a:lnTo>
                    <a:pt x="262" y="504"/>
                  </a:lnTo>
                  <a:lnTo>
                    <a:pt x="248" y="516"/>
                  </a:lnTo>
                  <a:lnTo>
                    <a:pt x="243" y="516"/>
                  </a:lnTo>
                  <a:lnTo>
                    <a:pt x="234" y="521"/>
                  </a:lnTo>
                  <a:lnTo>
                    <a:pt x="225" y="525"/>
                  </a:lnTo>
                  <a:lnTo>
                    <a:pt x="219" y="534"/>
                  </a:lnTo>
                  <a:lnTo>
                    <a:pt x="219" y="545"/>
                  </a:lnTo>
                  <a:lnTo>
                    <a:pt x="215" y="555"/>
                  </a:lnTo>
                  <a:lnTo>
                    <a:pt x="204" y="567"/>
                  </a:lnTo>
                  <a:lnTo>
                    <a:pt x="206" y="578"/>
                  </a:lnTo>
                  <a:lnTo>
                    <a:pt x="204" y="590"/>
                  </a:lnTo>
                  <a:lnTo>
                    <a:pt x="200" y="603"/>
                  </a:lnTo>
                  <a:lnTo>
                    <a:pt x="191" y="605"/>
                  </a:lnTo>
                  <a:lnTo>
                    <a:pt x="181" y="592"/>
                  </a:lnTo>
                  <a:lnTo>
                    <a:pt x="168" y="592"/>
                  </a:lnTo>
                  <a:lnTo>
                    <a:pt x="162" y="585"/>
                  </a:lnTo>
                  <a:lnTo>
                    <a:pt x="157" y="572"/>
                  </a:lnTo>
                  <a:lnTo>
                    <a:pt x="145" y="553"/>
                  </a:lnTo>
                  <a:lnTo>
                    <a:pt x="142" y="543"/>
                  </a:lnTo>
                  <a:lnTo>
                    <a:pt x="141" y="530"/>
                  </a:lnTo>
                  <a:lnTo>
                    <a:pt x="132" y="514"/>
                  </a:lnTo>
                  <a:lnTo>
                    <a:pt x="134" y="502"/>
                  </a:lnTo>
                  <a:lnTo>
                    <a:pt x="129" y="496"/>
                  </a:lnTo>
                  <a:lnTo>
                    <a:pt x="136" y="475"/>
                  </a:lnTo>
                  <a:lnTo>
                    <a:pt x="146" y="468"/>
                  </a:lnTo>
                  <a:lnTo>
                    <a:pt x="148" y="461"/>
                  </a:lnTo>
                  <a:lnTo>
                    <a:pt x="151" y="445"/>
                  </a:lnTo>
                  <a:lnTo>
                    <a:pt x="142" y="452"/>
                  </a:lnTo>
                  <a:lnTo>
                    <a:pt x="139" y="455"/>
                  </a:lnTo>
                  <a:lnTo>
                    <a:pt x="133" y="458"/>
                  </a:lnTo>
                  <a:lnTo>
                    <a:pt x="124" y="451"/>
                  </a:lnTo>
                  <a:lnTo>
                    <a:pt x="124" y="438"/>
                  </a:lnTo>
                  <a:lnTo>
                    <a:pt x="127" y="428"/>
                  </a:lnTo>
                  <a:lnTo>
                    <a:pt x="133" y="427"/>
                  </a:lnTo>
                  <a:lnTo>
                    <a:pt x="147" y="433"/>
                  </a:lnTo>
                  <a:lnTo>
                    <a:pt x="135" y="420"/>
                  </a:lnTo>
                  <a:lnTo>
                    <a:pt x="129" y="412"/>
                  </a:lnTo>
                  <a:lnTo>
                    <a:pt x="123" y="415"/>
                  </a:lnTo>
                  <a:lnTo>
                    <a:pt x="117" y="410"/>
                  </a:lnTo>
                  <a:lnTo>
                    <a:pt x="124" y="389"/>
                  </a:lnTo>
                  <a:lnTo>
                    <a:pt x="121" y="381"/>
                  </a:lnTo>
                  <a:lnTo>
                    <a:pt x="115" y="365"/>
                  </a:lnTo>
                  <a:lnTo>
                    <a:pt x="107" y="339"/>
                  </a:lnTo>
                  <a:lnTo>
                    <a:pt x="99" y="329"/>
                  </a:lnTo>
                  <a:lnTo>
                    <a:pt x="99" y="318"/>
                  </a:lnTo>
                  <a:lnTo>
                    <a:pt x="81" y="302"/>
                  </a:lnTo>
                  <a:lnTo>
                    <a:pt x="66" y="300"/>
                  </a:lnTo>
                  <a:lnTo>
                    <a:pt x="48" y="301"/>
                  </a:lnTo>
                  <a:lnTo>
                    <a:pt x="33" y="304"/>
                  </a:lnTo>
                  <a:lnTo>
                    <a:pt x="24" y="294"/>
                  </a:lnTo>
                  <a:lnTo>
                    <a:pt x="13" y="276"/>
                  </a:lnTo>
                  <a:lnTo>
                    <a:pt x="30" y="266"/>
                  </a:lnTo>
                  <a:lnTo>
                    <a:pt x="43" y="265"/>
                  </a:lnTo>
                  <a:lnTo>
                    <a:pt x="16" y="256"/>
                  </a:lnTo>
                  <a:lnTo>
                    <a:pt x="0" y="243"/>
                  </a:lnTo>
                  <a:lnTo>
                    <a:pt x="1" y="231"/>
                  </a:lnTo>
                  <a:lnTo>
                    <a:pt x="27" y="214"/>
                  </a:lnTo>
                  <a:lnTo>
                    <a:pt x="51" y="197"/>
                  </a:lnTo>
                  <a:lnTo>
                    <a:pt x="53" y="184"/>
                  </a:lnTo>
                  <a:lnTo>
                    <a:pt x="35" y="171"/>
                  </a:lnTo>
                  <a:lnTo>
                    <a:pt x="41" y="154"/>
                  </a:lnTo>
                  <a:lnTo>
                    <a:pt x="64" y="125"/>
                  </a:lnTo>
                  <a:lnTo>
                    <a:pt x="74" y="120"/>
                  </a:lnTo>
                  <a:lnTo>
                    <a:pt x="71" y="99"/>
                  </a:lnTo>
                  <a:lnTo>
                    <a:pt x="87" y="87"/>
                  </a:lnTo>
                  <a:lnTo>
                    <a:pt x="107" y="79"/>
                  </a:lnTo>
                  <a:lnTo>
                    <a:pt x="128" y="79"/>
                  </a:lnTo>
                  <a:lnTo>
                    <a:pt x="135" y="93"/>
                  </a:lnTo>
                  <a:lnTo>
                    <a:pt x="153" y="67"/>
                  </a:lnTo>
                  <a:lnTo>
                    <a:pt x="169" y="85"/>
                  </a:lnTo>
                  <a:lnTo>
                    <a:pt x="179" y="90"/>
                  </a:lnTo>
                  <a:lnTo>
                    <a:pt x="193" y="104"/>
                  </a:lnTo>
                  <a:lnTo>
                    <a:pt x="177" y="79"/>
                  </a:lnTo>
                  <a:lnTo>
                    <a:pt x="177" y="57"/>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 name="任意多边形(F) 67">
              <a:extLst>
                <a:ext uri="{FF2B5EF4-FFF2-40B4-BE49-F238E27FC236}">
                  <a16:creationId xmlns:a16="http://schemas.microsoft.com/office/drawing/2014/main" id="{3A72668C-F547-4EC9-A0E9-71295B8DC267}"/>
                </a:ext>
              </a:extLst>
            </p:cNvPr>
            <p:cNvSpPr>
              <a:spLocks noEditPoints="1"/>
            </p:cNvSpPr>
            <p:nvPr/>
          </p:nvSpPr>
          <p:spPr bwMode="auto">
            <a:xfrm>
              <a:off x="3091278" y="5480561"/>
              <a:ext cx="74420" cy="102111"/>
            </a:xfrm>
            <a:custGeom>
              <a:avLst/>
              <a:gdLst>
                <a:gd name="T0" fmla="*/ 27 w 43"/>
                <a:gd name="T1" fmla="*/ 55 h 59"/>
                <a:gd name="T2" fmla="*/ 37 w 43"/>
                <a:gd name="T3" fmla="*/ 55 h 59"/>
                <a:gd name="T4" fmla="*/ 41 w 43"/>
                <a:gd name="T5" fmla="*/ 56 h 59"/>
                <a:gd name="T6" fmla="*/ 30 w 43"/>
                <a:gd name="T7" fmla="*/ 59 h 59"/>
                <a:gd name="T8" fmla="*/ 21 w 43"/>
                <a:gd name="T9" fmla="*/ 56 h 59"/>
                <a:gd name="T10" fmla="*/ 43 w 43"/>
                <a:gd name="T11" fmla="*/ 2 h 59"/>
                <a:gd name="T12" fmla="*/ 40 w 43"/>
                <a:gd name="T13" fmla="*/ 9 h 59"/>
                <a:gd name="T14" fmla="*/ 31 w 43"/>
                <a:gd name="T15" fmla="*/ 8 h 59"/>
                <a:gd name="T16" fmla="*/ 27 w 43"/>
                <a:gd name="T17" fmla="*/ 15 h 59"/>
                <a:gd name="T18" fmla="*/ 21 w 43"/>
                <a:gd name="T19" fmla="*/ 16 h 59"/>
                <a:gd name="T20" fmla="*/ 17 w 43"/>
                <a:gd name="T21" fmla="*/ 14 h 59"/>
                <a:gd name="T22" fmla="*/ 21 w 43"/>
                <a:gd name="T23" fmla="*/ 23 h 59"/>
                <a:gd name="T24" fmla="*/ 23 w 43"/>
                <a:gd name="T25" fmla="*/ 28 h 59"/>
                <a:gd name="T26" fmla="*/ 25 w 43"/>
                <a:gd name="T27" fmla="*/ 36 h 59"/>
                <a:gd name="T28" fmla="*/ 19 w 43"/>
                <a:gd name="T29" fmla="*/ 34 h 59"/>
                <a:gd name="T30" fmla="*/ 19 w 43"/>
                <a:gd name="T31" fmla="*/ 39 h 59"/>
                <a:gd name="T32" fmla="*/ 19 w 43"/>
                <a:gd name="T33" fmla="*/ 46 h 59"/>
                <a:gd name="T34" fmla="*/ 17 w 43"/>
                <a:gd name="T35" fmla="*/ 43 h 59"/>
                <a:gd name="T36" fmla="*/ 15 w 43"/>
                <a:gd name="T37" fmla="*/ 46 h 59"/>
                <a:gd name="T38" fmla="*/ 14 w 43"/>
                <a:gd name="T39" fmla="*/ 44 h 59"/>
                <a:gd name="T40" fmla="*/ 12 w 43"/>
                <a:gd name="T41" fmla="*/ 42 h 59"/>
                <a:gd name="T42" fmla="*/ 11 w 43"/>
                <a:gd name="T43" fmla="*/ 44 h 59"/>
                <a:gd name="T44" fmla="*/ 8 w 43"/>
                <a:gd name="T45" fmla="*/ 40 h 59"/>
                <a:gd name="T46" fmla="*/ 9 w 43"/>
                <a:gd name="T47" fmla="*/ 37 h 59"/>
                <a:gd name="T48" fmla="*/ 7 w 43"/>
                <a:gd name="T49" fmla="*/ 37 h 59"/>
                <a:gd name="T50" fmla="*/ 7 w 43"/>
                <a:gd name="T51" fmla="*/ 33 h 59"/>
                <a:gd name="T52" fmla="*/ 9 w 43"/>
                <a:gd name="T53" fmla="*/ 32 h 59"/>
                <a:gd name="T54" fmla="*/ 12 w 43"/>
                <a:gd name="T55" fmla="*/ 31 h 59"/>
                <a:gd name="T56" fmla="*/ 14 w 43"/>
                <a:gd name="T57" fmla="*/ 32 h 59"/>
                <a:gd name="T58" fmla="*/ 13 w 43"/>
                <a:gd name="T59" fmla="*/ 31 h 59"/>
                <a:gd name="T60" fmla="*/ 9 w 43"/>
                <a:gd name="T61" fmla="*/ 31 h 59"/>
                <a:gd name="T62" fmla="*/ 3 w 43"/>
                <a:gd name="T63" fmla="*/ 27 h 59"/>
                <a:gd name="T64" fmla="*/ 3 w 43"/>
                <a:gd name="T65" fmla="*/ 25 h 59"/>
                <a:gd name="T66" fmla="*/ 0 w 43"/>
                <a:gd name="T67" fmla="*/ 20 h 59"/>
                <a:gd name="T68" fmla="*/ 3 w 43"/>
                <a:gd name="T69" fmla="*/ 13 h 59"/>
                <a:gd name="T70" fmla="*/ 6 w 43"/>
                <a:gd name="T71" fmla="*/ 9 h 59"/>
                <a:gd name="T72" fmla="*/ 12 w 43"/>
                <a:gd name="T73" fmla="*/ 7 h 59"/>
                <a:gd name="T74" fmla="*/ 17 w 43"/>
                <a:gd name="T75" fmla="*/ 4 h 59"/>
                <a:gd name="T76" fmla="*/ 23 w 43"/>
                <a:gd name="T77" fmla="*/ 4 h 59"/>
                <a:gd name="T78" fmla="*/ 34 w 43"/>
                <a:gd name="T79" fmla="*/ 5 h 59"/>
                <a:gd name="T80" fmla="*/ 40 w 43"/>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59">
                  <a:moveTo>
                    <a:pt x="24" y="52"/>
                  </a:moveTo>
                  <a:lnTo>
                    <a:pt x="27" y="55"/>
                  </a:lnTo>
                  <a:lnTo>
                    <a:pt x="32" y="55"/>
                  </a:lnTo>
                  <a:lnTo>
                    <a:pt x="37" y="55"/>
                  </a:lnTo>
                  <a:lnTo>
                    <a:pt x="37" y="56"/>
                  </a:lnTo>
                  <a:lnTo>
                    <a:pt x="41" y="56"/>
                  </a:lnTo>
                  <a:lnTo>
                    <a:pt x="40" y="59"/>
                  </a:lnTo>
                  <a:lnTo>
                    <a:pt x="30" y="59"/>
                  </a:lnTo>
                  <a:lnTo>
                    <a:pt x="30" y="57"/>
                  </a:lnTo>
                  <a:lnTo>
                    <a:pt x="21" y="56"/>
                  </a:lnTo>
                  <a:lnTo>
                    <a:pt x="24" y="52"/>
                  </a:lnTo>
                  <a:close/>
                  <a:moveTo>
                    <a:pt x="43" y="2"/>
                  </a:moveTo>
                  <a:lnTo>
                    <a:pt x="41" y="8"/>
                  </a:lnTo>
                  <a:lnTo>
                    <a:pt x="40" y="9"/>
                  </a:lnTo>
                  <a:lnTo>
                    <a:pt x="35" y="9"/>
                  </a:lnTo>
                  <a:lnTo>
                    <a:pt x="31" y="8"/>
                  </a:lnTo>
                  <a:lnTo>
                    <a:pt x="24" y="10"/>
                  </a:lnTo>
                  <a:lnTo>
                    <a:pt x="27" y="15"/>
                  </a:lnTo>
                  <a:lnTo>
                    <a:pt x="25" y="16"/>
                  </a:lnTo>
                  <a:lnTo>
                    <a:pt x="21" y="16"/>
                  </a:lnTo>
                  <a:lnTo>
                    <a:pt x="18" y="11"/>
                  </a:lnTo>
                  <a:lnTo>
                    <a:pt x="17" y="14"/>
                  </a:lnTo>
                  <a:lnTo>
                    <a:pt x="18" y="19"/>
                  </a:lnTo>
                  <a:lnTo>
                    <a:pt x="21" y="23"/>
                  </a:lnTo>
                  <a:lnTo>
                    <a:pt x="18" y="25"/>
                  </a:lnTo>
                  <a:lnTo>
                    <a:pt x="23" y="28"/>
                  </a:lnTo>
                  <a:lnTo>
                    <a:pt x="25" y="31"/>
                  </a:lnTo>
                  <a:lnTo>
                    <a:pt x="25" y="36"/>
                  </a:lnTo>
                  <a:lnTo>
                    <a:pt x="23" y="33"/>
                  </a:lnTo>
                  <a:lnTo>
                    <a:pt x="19" y="34"/>
                  </a:lnTo>
                  <a:lnTo>
                    <a:pt x="21" y="38"/>
                  </a:lnTo>
                  <a:lnTo>
                    <a:pt x="19" y="39"/>
                  </a:lnTo>
                  <a:lnTo>
                    <a:pt x="17" y="37"/>
                  </a:lnTo>
                  <a:lnTo>
                    <a:pt x="19" y="46"/>
                  </a:lnTo>
                  <a:lnTo>
                    <a:pt x="18" y="46"/>
                  </a:lnTo>
                  <a:lnTo>
                    <a:pt x="17" y="43"/>
                  </a:lnTo>
                  <a:lnTo>
                    <a:pt x="15" y="43"/>
                  </a:lnTo>
                  <a:lnTo>
                    <a:pt x="15" y="46"/>
                  </a:lnTo>
                  <a:lnTo>
                    <a:pt x="14" y="45"/>
                  </a:lnTo>
                  <a:lnTo>
                    <a:pt x="14" y="44"/>
                  </a:lnTo>
                  <a:lnTo>
                    <a:pt x="13" y="42"/>
                  </a:lnTo>
                  <a:lnTo>
                    <a:pt x="12" y="42"/>
                  </a:lnTo>
                  <a:lnTo>
                    <a:pt x="12" y="44"/>
                  </a:lnTo>
                  <a:lnTo>
                    <a:pt x="11" y="44"/>
                  </a:lnTo>
                  <a:lnTo>
                    <a:pt x="9" y="43"/>
                  </a:lnTo>
                  <a:lnTo>
                    <a:pt x="8" y="40"/>
                  </a:lnTo>
                  <a:lnTo>
                    <a:pt x="11" y="39"/>
                  </a:lnTo>
                  <a:lnTo>
                    <a:pt x="9" y="37"/>
                  </a:lnTo>
                  <a:lnTo>
                    <a:pt x="8" y="37"/>
                  </a:lnTo>
                  <a:lnTo>
                    <a:pt x="7" y="37"/>
                  </a:lnTo>
                  <a:lnTo>
                    <a:pt x="6" y="34"/>
                  </a:lnTo>
                  <a:lnTo>
                    <a:pt x="7" y="33"/>
                  </a:lnTo>
                  <a:lnTo>
                    <a:pt x="8" y="32"/>
                  </a:lnTo>
                  <a:lnTo>
                    <a:pt x="9" y="32"/>
                  </a:lnTo>
                  <a:lnTo>
                    <a:pt x="11" y="31"/>
                  </a:lnTo>
                  <a:lnTo>
                    <a:pt x="12" y="31"/>
                  </a:lnTo>
                  <a:lnTo>
                    <a:pt x="13" y="32"/>
                  </a:lnTo>
                  <a:lnTo>
                    <a:pt x="14" y="32"/>
                  </a:lnTo>
                  <a:lnTo>
                    <a:pt x="15" y="31"/>
                  </a:lnTo>
                  <a:lnTo>
                    <a:pt x="13" y="31"/>
                  </a:lnTo>
                  <a:lnTo>
                    <a:pt x="12" y="30"/>
                  </a:lnTo>
                  <a:lnTo>
                    <a:pt x="9" y="31"/>
                  </a:lnTo>
                  <a:lnTo>
                    <a:pt x="6" y="31"/>
                  </a:lnTo>
                  <a:lnTo>
                    <a:pt x="3" y="27"/>
                  </a:lnTo>
                  <a:lnTo>
                    <a:pt x="3" y="26"/>
                  </a:lnTo>
                  <a:lnTo>
                    <a:pt x="3" y="25"/>
                  </a:lnTo>
                  <a:lnTo>
                    <a:pt x="0" y="22"/>
                  </a:lnTo>
                  <a:lnTo>
                    <a:pt x="0" y="20"/>
                  </a:lnTo>
                  <a:lnTo>
                    <a:pt x="2" y="15"/>
                  </a:lnTo>
                  <a:lnTo>
                    <a:pt x="3" y="13"/>
                  </a:lnTo>
                  <a:lnTo>
                    <a:pt x="6" y="11"/>
                  </a:lnTo>
                  <a:lnTo>
                    <a:pt x="6" y="9"/>
                  </a:lnTo>
                  <a:lnTo>
                    <a:pt x="9" y="8"/>
                  </a:lnTo>
                  <a:lnTo>
                    <a:pt x="12" y="7"/>
                  </a:lnTo>
                  <a:lnTo>
                    <a:pt x="15" y="7"/>
                  </a:lnTo>
                  <a:lnTo>
                    <a:pt x="17" y="4"/>
                  </a:lnTo>
                  <a:lnTo>
                    <a:pt x="18" y="4"/>
                  </a:lnTo>
                  <a:lnTo>
                    <a:pt x="23" y="4"/>
                  </a:lnTo>
                  <a:lnTo>
                    <a:pt x="29" y="2"/>
                  </a:lnTo>
                  <a:lnTo>
                    <a:pt x="34" y="5"/>
                  </a:lnTo>
                  <a:lnTo>
                    <a:pt x="40" y="4"/>
                  </a:lnTo>
                  <a:lnTo>
                    <a:pt x="40" y="0"/>
                  </a:lnTo>
                  <a:lnTo>
                    <a:pt x="43" y="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 name="任意多边形(F) 78">
              <a:extLst>
                <a:ext uri="{FF2B5EF4-FFF2-40B4-BE49-F238E27FC236}">
                  <a16:creationId xmlns:a16="http://schemas.microsoft.com/office/drawing/2014/main" id="{672CB7BE-9BE8-42C7-A9F6-9A17F61095F5}"/>
                </a:ext>
              </a:extLst>
            </p:cNvPr>
            <p:cNvSpPr>
              <a:spLocks/>
            </p:cNvSpPr>
            <p:nvPr/>
          </p:nvSpPr>
          <p:spPr bwMode="auto">
            <a:xfrm>
              <a:off x="3646827" y="5549789"/>
              <a:ext cx="340945" cy="370366"/>
            </a:xfrm>
            <a:custGeom>
              <a:avLst/>
              <a:gdLst>
                <a:gd name="T0" fmla="*/ 188 w 197"/>
                <a:gd name="T1" fmla="*/ 69 h 214"/>
                <a:gd name="T2" fmla="*/ 184 w 197"/>
                <a:gd name="T3" fmla="*/ 66 h 214"/>
                <a:gd name="T4" fmla="*/ 163 w 197"/>
                <a:gd name="T5" fmla="*/ 74 h 214"/>
                <a:gd name="T6" fmla="*/ 161 w 197"/>
                <a:gd name="T7" fmla="*/ 81 h 214"/>
                <a:gd name="T8" fmla="*/ 145 w 197"/>
                <a:gd name="T9" fmla="*/ 83 h 214"/>
                <a:gd name="T10" fmla="*/ 139 w 197"/>
                <a:gd name="T11" fmla="*/ 73 h 214"/>
                <a:gd name="T12" fmla="*/ 134 w 197"/>
                <a:gd name="T13" fmla="*/ 81 h 214"/>
                <a:gd name="T14" fmla="*/ 121 w 197"/>
                <a:gd name="T15" fmla="*/ 84 h 214"/>
                <a:gd name="T16" fmla="*/ 101 w 197"/>
                <a:gd name="T17" fmla="*/ 78 h 214"/>
                <a:gd name="T18" fmla="*/ 81 w 197"/>
                <a:gd name="T19" fmla="*/ 67 h 214"/>
                <a:gd name="T20" fmla="*/ 78 w 197"/>
                <a:gd name="T21" fmla="*/ 51 h 214"/>
                <a:gd name="T22" fmla="*/ 74 w 197"/>
                <a:gd name="T23" fmla="*/ 38 h 214"/>
                <a:gd name="T24" fmla="*/ 72 w 197"/>
                <a:gd name="T25" fmla="*/ 26 h 214"/>
                <a:gd name="T26" fmla="*/ 80 w 197"/>
                <a:gd name="T27" fmla="*/ 21 h 214"/>
                <a:gd name="T28" fmla="*/ 65 w 197"/>
                <a:gd name="T29" fmla="*/ 14 h 214"/>
                <a:gd name="T30" fmla="*/ 54 w 197"/>
                <a:gd name="T31" fmla="*/ 11 h 214"/>
                <a:gd name="T32" fmla="*/ 43 w 197"/>
                <a:gd name="T33" fmla="*/ 2 h 214"/>
                <a:gd name="T34" fmla="*/ 36 w 197"/>
                <a:gd name="T35" fmla="*/ 4 h 214"/>
                <a:gd name="T36" fmla="*/ 33 w 197"/>
                <a:gd name="T37" fmla="*/ 12 h 214"/>
                <a:gd name="T38" fmla="*/ 36 w 197"/>
                <a:gd name="T39" fmla="*/ 34 h 214"/>
                <a:gd name="T40" fmla="*/ 42 w 197"/>
                <a:gd name="T41" fmla="*/ 37 h 214"/>
                <a:gd name="T42" fmla="*/ 42 w 197"/>
                <a:gd name="T43" fmla="*/ 50 h 214"/>
                <a:gd name="T44" fmla="*/ 24 w 197"/>
                <a:gd name="T45" fmla="*/ 74 h 214"/>
                <a:gd name="T46" fmla="*/ 13 w 197"/>
                <a:gd name="T47" fmla="*/ 84 h 214"/>
                <a:gd name="T48" fmla="*/ 19 w 197"/>
                <a:gd name="T49" fmla="*/ 99 h 214"/>
                <a:gd name="T50" fmla="*/ 8 w 197"/>
                <a:gd name="T51" fmla="*/ 112 h 214"/>
                <a:gd name="T52" fmla="*/ 16 w 197"/>
                <a:gd name="T53" fmla="*/ 125 h 214"/>
                <a:gd name="T54" fmla="*/ 31 w 197"/>
                <a:gd name="T55" fmla="*/ 128 h 214"/>
                <a:gd name="T56" fmla="*/ 36 w 197"/>
                <a:gd name="T57" fmla="*/ 160 h 214"/>
                <a:gd name="T58" fmla="*/ 46 w 197"/>
                <a:gd name="T59" fmla="*/ 182 h 214"/>
                <a:gd name="T60" fmla="*/ 54 w 197"/>
                <a:gd name="T61" fmla="*/ 199 h 214"/>
                <a:gd name="T62" fmla="*/ 66 w 197"/>
                <a:gd name="T63" fmla="*/ 212 h 214"/>
                <a:gd name="T64" fmla="*/ 72 w 197"/>
                <a:gd name="T65" fmla="*/ 203 h 214"/>
                <a:gd name="T66" fmla="*/ 78 w 197"/>
                <a:gd name="T67" fmla="*/ 186 h 214"/>
                <a:gd name="T68" fmla="*/ 80 w 197"/>
                <a:gd name="T69" fmla="*/ 166 h 214"/>
                <a:gd name="T70" fmla="*/ 91 w 197"/>
                <a:gd name="T71" fmla="*/ 157 h 214"/>
                <a:gd name="T72" fmla="*/ 101 w 197"/>
                <a:gd name="T73" fmla="*/ 148 h 214"/>
                <a:gd name="T74" fmla="*/ 123 w 197"/>
                <a:gd name="T75" fmla="*/ 131 h 214"/>
                <a:gd name="T76" fmla="*/ 135 w 197"/>
                <a:gd name="T77" fmla="*/ 119 h 214"/>
                <a:gd name="T78" fmla="*/ 139 w 197"/>
                <a:gd name="T79" fmla="*/ 110 h 214"/>
                <a:gd name="T80" fmla="*/ 134 w 197"/>
                <a:gd name="T81" fmla="*/ 99 h 214"/>
                <a:gd name="T82" fmla="*/ 135 w 197"/>
                <a:gd name="T83" fmla="*/ 90 h 214"/>
                <a:gd name="T84" fmla="*/ 146 w 197"/>
                <a:gd name="T85" fmla="*/ 89 h 214"/>
                <a:gd name="T86" fmla="*/ 159 w 197"/>
                <a:gd name="T87" fmla="*/ 95 h 214"/>
                <a:gd name="T88" fmla="*/ 157 w 197"/>
                <a:gd name="T89" fmla="*/ 102 h 214"/>
                <a:gd name="T90" fmla="*/ 159 w 197"/>
                <a:gd name="T91" fmla="*/ 106 h 214"/>
                <a:gd name="T92" fmla="*/ 168 w 197"/>
                <a:gd name="T93" fmla="*/ 115 h 214"/>
                <a:gd name="T94" fmla="*/ 169 w 197"/>
                <a:gd name="T95" fmla="*/ 102 h 214"/>
                <a:gd name="T96" fmla="*/ 177 w 197"/>
                <a:gd name="T97" fmla="*/ 95 h 214"/>
                <a:gd name="T98" fmla="*/ 190 w 197"/>
                <a:gd name="T99" fmla="*/ 79 h 214"/>
                <a:gd name="T100" fmla="*/ 197 w 197"/>
                <a:gd name="T101" fmla="*/ 7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14">
                  <a:moveTo>
                    <a:pt x="197" y="74"/>
                  </a:moveTo>
                  <a:lnTo>
                    <a:pt x="196" y="70"/>
                  </a:lnTo>
                  <a:lnTo>
                    <a:pt x="188" y="69"/>
                  </a:lnTo>
                  <a:lnTo>
                    <a:pt x="191" y="67"/>
                  </a:lnTo>
                  <a:lnTo>
                    <a:pt x="188" y="62"/>
                  </a:lnTo>
                  <a:lnTo>
                    <a:pt x="184" y="66"/>
                  </a:lnTo>
                  <a:lnTo>
                    <a:pt x="177" y="63"/>
                  </a:lnTo>
                  <a:lnTo>
                    <a:pt x="170" y="68"/>
                  </a:lnTo>
                  <a:lnTo>
                    <a:pt x="163" y="74"/>
                  </a:lnTo>
                  <a:lnTo>
                    <a:pt x="158" y="74"/>
                  </a:lnTo>
                  <a:lnTo>
                    <a:pt x="161" y="77"/>
                  </a:lnTo>
                  <a:lnTo>
                    <a:pt x="161" y="81"/>
                  </a:lnTo>
                  <a:lnTo>
                    <a:pt x="155" y="81"/>
                  </a:lnTo>
                  <a:lnTo>
                    <a:pt x="150" y="81"/>
                  </a:lnTo>
                  <a:lnTo>
                    <a:pt x="145" y="83"/>
                  </a:lnTo>
                  <a:lnTo>
                    <a:pt x="139" y="80"/>
                  </a:lnTo>
                  <a:lnTo>
                    <a:pt x="139" y="78"/>
                  </a:lnTo>
                  <a:lnTo>
                    <a:pt x="139" y="73"/>
                  </a:lnTo>
                  <a:lnTo>
                    <a:pt x="134" y="74"/>
                  </a:lnTo>
                  <a:lnTo>
                    <a:pt x="134" y="78"/>
                  </a:lnTo>
                  <a:lnTo>
                    <a:pt x="134" y="81"/>
                  </a:lnTo>
                  <a:lnTo>
                    <a:pt x="134" y="85"/>
                  </a:lnTo>
                  <a:lnTo>
                    <a:pt x="128" y="85"/>
                  </a:lnTo>
                  <a:lnTo>
                    <a:pt x="121" y="84"/>
                  </a:lnTo>
                  <a:lnTo>
                    <a:pt x="115" y="83"/>
                  </a:lnTo>
                  <a:lnTo>
                    <a:pt x="111" y="79"/>
                  </a:lnTo>
                  <a:lnTo>
                    <a:pt x="101" y="78"/>
                  </a:lnTo>
                  <a:lnTo>
                    <a:pt x="93" y="74"/>
                  </a:lnTo>
                  <a:lnTo>
                    <a:pt x="87" y="69"/>
                  </a:lnTo>
                  <a:lnTo>
                    <a:pt x="81" y="67"/>
                  </a:lnTo>
                  <a:lnTo>
                    <a:pt x="83" y="60"/>
                  </a:lnTo>
                  <a:lnTo>
                    <a:pt x="87" y="56"/>
                  </a:lnTo>
                  <a:lnTo>
                    <a:pt x="78" y="51"/>
                  </a:lnTo>
                  <a:lnTo>
                    <a:pt x="71" y="46"/>
                  </a:lnTo>
                  <a:lnTo>
                    <a:pt x="70" y="38"/>
                  </a:lnTo>
                  <a:lnTo>
                    <a:pt x="74" y="38"/>
                  </a:lnTo>
                  <a:lnTo>
                    <a:pt x="75" y="34"/>
                  </a:lnTo>
                  <a:lnTo>
                    <a:pt x="71" y="31"/>
                  </a:lnTo>
                  <a:lnTo>
                    <a:pt x="72" y="26"/>
                  </a:lnTo>
                  <a:lnTo>
                    <a:pt x="72" y="26"/>
                  </a:lnTo>
                  <a:lnTo>
                    <a:pt x="75" y="26"/>
                  </a:lnTo>
                  <a:lnTo>
                    <a:pt x="80" y="21"/>
                  </a:lnTo>
                  <a:lnTo>
                    <a:pt x="81" y="14"/>
                  </a:lnTo>
                  <a:lnTo>
                    <a:pt x="75" y="10"/>
                  </a:lnTo>
                  <a:lnTo>
                    <a:pt x="65" y="14"/>
                  </a:lnTo>
                  <a:lnTo>
                    <a:pt x="65" y="14"/>
                  </a:lnTo>
                  <a:lnTo>
                    <a:pt x="65" y="14"/>
                  </a:lnTo>
                  <a:lnTo>
                    <a:pt x="54" y="11"/>
                  </a:lnTo>
                  <a:lnTo>
                    <a:pt x="52" y="4"/>
                  </a:lnTo>
                  <a:lnTo>
                    <a:pt x="47" y="0"/>
                  </a:lnTo>
                  <a:lnTo>
                    <a:pt x="43" y="2"/>
                  </a:lnTo>
                  <a:lnTo>
                    <a:pt x="40" y="3"/>
                  </a:lnTo>
                  <a:lnTo>
                    <a:pt x="37" y="3"/>
                  </a:lnTo>
                  <a:lnTo>
                    <a:pt x="36" y="4"/>
                  </a:lnTo>
                  <a:lnTo>
                    <a:pt x="29" y="9"/>
                  </a:lnTo>
                  <a:lnTo>
                    <a:pt x="30" y="12"/>
                  </a:lnTo>
                  <a:lnTo>
                    <a:pt x="33" y="12"/>
                  </a:lnTo>
                  <a:lnTo>
                    <a:pt x="40" y="19"/>
                  </a:lnTo>
                  <a:lnTo>
                    <a:pt x="35" y="22"/>
                  </a:lnTo>
                  <a:lnTo>
                    <a:pt x="36" y="34"/>
                  </a:lnTo>
                  <a:lnTo>
                    <a:pt x="42" y="37"/>
                  </a:lnTo>
                  <a:lnTo>
                    <a:pt x="42" y="35"/>
                  </a:lnTo>
                  <a:lnTo>
                    <a:pt x="42" y="37"/>
                  </a:lnTo>
                  <a:lnTo>
                    <a:pt x="48" y="40"/>
                  </a:lnTo>
                  <a:lnTo>
                    <a:pt x="42" y="45"/>
                  </a:lnTo>
                  <a:lnTo>
                    <a:pt x="42" y="50"/>
                  </a:lnTo>
                  <a:lnTo>
                    <a:pt x="36" y="58"/>
                  </a:lnTo>
                  <a:lnTo>
                    <a:pt x="31" y="66"/>
                  </a:lnTo>
                  <a:lnTo>
                    <a:pt x="24" y="74"/>
                  </a:lnTo>
                  <a:lnTo>
                    <a:pt x="17" y="73"/>
                  </a:lnTo>
                  <a:lnTo>
                    <a:pt x="10" y="81"/>
                  </a:lnTo>
                  <a:lnTo>
                    <a:pt x="13" y="84"/>
                  </a:lnTo>
                  <a:lnTo>
                    <a:pt x="14" y="90"/>
                  </a:lnTo>
                  <a:lnTo>
                    <a:pt x="18" y="93"/>
                  </a:lnTo>
                  <a:lnTo>
                    <a:pt x="19" y="99"/>
                  </a:lnTo>
                  <a:lnTo>
                    <a:pt x="5" y="99"/>
                  </a:lnTo>
                  <a:lnTo>
                    <a:pt x="0" y="106"/>
                  </a:lnTo>
                  <a:lnTo>
                    <a:pt x="8" y="112"/>
                  </a:lnTo>
                  <a:lnTo>
                    <a:pt x="11" y="114"/>
                  </a:lnTo>
                  <a:lnTo>
                    <a:pt x="7" y="116"/>
                  </a:lnTo>
                  <a:lnTo>
                    <a:pt x="16" y="125"/>
                  </a:lnTo>
                  <a:lnTo>
                    <a:pt x="20" y="126"/>
                  </a:lnTo>
                  <a:lnTo>
                    <a:pt x="30" y="121"/>
                  </a:lnTo>
                  <a:lnTo>
                    <a:pt x="31" y="128"/>
                  </a:lnTo>
                  <a:lnTo>
                    <a:pt x="31" y="137"/>
                  </a:lnTo>
                  <a:lnTo>
                    <a:pt x="34" y="147"/>
                  </a:lnTo>
                  <a:lnTo>
                    <a:pt x="36" y="160"/>
                  </a:lnTo>
                  <a:lnTo>
                    <a:pt x="42" y="170"/>
                  </a:lnTo>
                  <a:lnTo>
                    <a:pt x="43" y="173"/>
                  </a:lnTo>
                  <a:lnTo>
                    <a:pt x="46" y="182"/>
                  </a:lnTo>
                  <a:lnTo>
                    <a:pt x="49" y="189"/>
                  </a:lnTo>
                  <a:lnTo>
                    <a:pt x="51" y="191"/>
                  </a:lnTo>
                  <a:lnTo>
                    <a:pt x="54" y="199"/>
                  </a:lnTo>
                  <a:lnTo>
                    <a:pt x="57" y="208"/>
                  </a:lnTo>
                  <a:lnTo>
                    <a:pt x="63" y="214"/>
                  </a:lnTo>
                  <a:lnTo>
                    <a:pt x="66" y="212"/>
                  </a:lnTo>
                  <a:lnTo>
                    <a:pt x="69" y="208"/>
                  </a:lnTo>
                  <a:lnTo>
                    <a:pt x="75" y="206"/>
                  </a:lnTo>
                  <a:lnTo>
                    <a:pt x="72" y="203"/>
                  </a:lnTo>
                  <a:lnTo>
                    <a:pt x="75" y="199"/>
                  </a:lnTo>
                  <a:lnTo>
                    <a:pt x="78" y="199"/>
                  </a:lnTo>
                  <a:lnTo>
                    <a:pt x="78" y="186"/>
                  </a:lnTo>
                  <a:lnTo>
                    <a:pt x="82" y="180"/>
                  </a:lnTo>
                  <a:lnTo>
                    <a:pt x="81" y="174"/>
                  </a:lnTo>
                  <a:lnTo>
                    <a:pt x="80" y="166"/>
                  </a:lnTo>
                  <a:lnTo>
                    <a:pt x="82" y="160"/>
                  </a:lnTo>
                  <a:lnTo>
                    <a:pt x="84" y="160"/>
                  </a:lnTo>
                  <a:lnTo>
                    <a:pt x="91" y="157"/>
                  </a:lnTo>
                  <a:lnTo>
                    <a:pt x="94" y="155"/>
                  </a:lnTo>
                  <a:lnTo>
                    <a:pt x="94" y="153"/>
                  </a:lnTo>
                  <a:lnTo>
                    <a:pt x="101" y="148"/>
                  </a:lnTo>
                  <a:lnTo>
                    <a:pt x="106" y="143"/>
                  </a:lnTo>
                  <a:lnTo>
                    <a:pt x="113" y="136"/>
                  </a:lnTo>
                  <a:lnTo>
                    <a:pt x="123" y="131"/>
                  </a:lnTo>
                  <a:lnTo>
                    <a:pt x="127" y="126"/>
                  </a:lnTo>
                  <a:lnTo>
                    <a:pt x="127" y="121"/>
                  </a:lnTo>
                  <a:lnTo>
                    <a:pt x="135" y="119"/>
                  </a:lnTo>
                  <a:lnTo>
                    <a:pt x="139" y="119"/>
                  </a:lnTo>
                  <a:lnTo>
                    <a:pt x="140" y="116"/>
                  </a:lnTo>
                  <a:lnTo>
                    <a:pt x="139" y="110"/>
                  </a:lnTo>
                  <a:lnTo>
                    <a:pt x="136" y="106"/>
                  </a:lnTo>
                  <a:lnTo>
                    <a:pt x="138" y="101"/>
                  </a:lnTo>
                  <a:lnTo>
                    <a:pt x="134" y="99"/>
                  </a:lnTo>
                  <a:lnTo>
                    <a:pt x="135" y="96"/>
                  </a:lnTo>
                  <a:lnTo>
                    <a:pt x="140" y="93"/>
                  </a:lnTo>
                  <a:lnTo>
                    <a:pt x="135" y="90"/>
                  </a:lnTo>
                  <a:lnTo>
                    <a:pt x="138" y="85"/>
                  </a:lnTo>
                  <a:lnTo>
                    <a:pt x="142" y="87"/>
                  </a:lnTo>
                  <a:lnTo>
                    <a:pt x="146" y="89"/>
                  </a:lnTo>
                  <a:lnTo>
                    <a:pt x="146" y="93"/>
                  </a:lnTo>
                  <a:lnTo>
                    <a:pt x="152" y="95"/>
                  </a:lnTo>
                  <a:lnTo>
                    <a:pt x="159" y="95"/>
                  </a:lnTo>
                  <a:lnTo>
                    <a:pt x="163" y="96"/>
                  </a:lnTo>
                  <a:lnTo>
                    <a:pt x="159" y="102"/>
                  </a:lnTo>
                  <a:lnTo>
                    <a:pt x="157" y="102"/>
                  </a:lnTo>
                  <a:lnTo>
                    <a:pt x="155" y="107"/>
                  </a:lnTo>
                  <a:lnTo>
                    <a:pt x="158" y="110"/>
                  </a:lnTo>
                  <a:lnTo>
                    <a:pt x="159" y="106"/>
                  </a:lnTo>
                  <a:lnTo>
                    <a:pt x="161" y="106"/>
                  </a:lnTo>
                  <a:lnTo>
                    <a:pt x="164" y="116"/>
                  </a:lnTo>
                  <a:lnTo>
                    <a:pt x="168" y="115"/>
                  </a:lnTo>
                  <a:lnTo>
                    <a:pt x="168" y="112"/>
                  </a:lnTo>
                  <a:lnTo>
                    <a:pt x="169" y="109"/>
                  </a:lnTo>
                  <a:lnTo>
                    <a:pt x="169" y="102"/>
                  </a:lnTo>
                  <a:lnTo>
                    <a:pt x="174" y="104"/>
                  </a:lnTo>
                  <a:lnTo>
                    <a:pt x="177" y="98"/>
                  </a:lnTo>
                  <a:lnTo>
                    <a:pt x="177" y="95"/>
                  </a:lnTo>
                  <a:lnTo>
                    <a:pt x="181" y="87"/>
                  </a:lnTo>
                  <a:lnTo>
                    <a:pt x="181" y="84"/>
                  </a:lnTo>
                  <a:lnTo>
                    <a:pt x="190" y="79"/>
                  </a:lnTo>
                  <a:lnTo>
                    <a:pt x="194" y="80"/>
                  </a:lnTo>
                  <a:lnTo>
                    <a:pt x="194" y="75"/>
                  </a:lnTo>
                  <a:lnTo>
                    <a:pt x="197" y="74"/>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 name="任意多边形(F) 80">
              <a:extLst>
                <a:ext uri="{FF2B5EF4-FFF2-40B4-BE49-F238E27FC236}">
                  <a16:creationId xmlns:a16="http://schemas.microsoft.com/office/drawing/2014/main" id="{F94DE3DB-6CDC-4E76-9427-2D5990FA66CB}"/>
                </a:ext>
              </a:extLst>
            </p:cNvPr>
            <p:cNvSpPr>
              <a:spLocks/>
            </p:cNvSpPr>
            <p:nvPr/>
          </p:nvSpPr>
          <p:spPr bwMode="auto">
            <a:xfrm>
              <a:off x="3368187" y="5513445"/>
              <a:ext cx="221527" cy="200759"/>
            </a:xfrm>
            <a:custGeom>
              <a:avLst/>
              <a:gdLst>
                <a:gd name="T0" fmla="*/ 72 w 128"/>
                <a:gd name="T1" fmla="*/ 19 h 116"/>
                <a:gd name="T2" fmla="*/ 81 w 128"/>
                <a:gd name="T3" fmla="*/ 14 h 116"/>
                <a:gd name="T4" fmla="*/ 88 w 128"/>
                <a:gd name="T5" fmla="*/ 14 h 116"/>
                <a:gd name="T6" fmla="*/ 102 w 128"/>
                <a:gd name="T7" fmla="*/ 19 h 116"/>
                <a:gd name="T8" fmla="*/ 114 w 128"/>
                <a:gd name="T9" fmla="*/ 26 h 116"/>
                <a:gd name="T10" fmla="*/ 113 w 128"/>
                <a:gd name="T11" fmla="*/ 44 h 116"/>
                <a:gd name="T12" fmla="*/ 113 w 128"/>
                <a:gd name="T13" fmla="*/ 50 h 116"/>
                <a:gd name="T14" fmla="*/ 113 w 128"/>
                <a:gd name="T15" fmla="*/ 61 h 116"/>
                <a:gd name="T16" fmla="*/ 117 w 128"/>
                <a:gd name="T17" fmla="*/ 69 h 116"/>
                <a:gd name="T18" fmla="*/ 113 w 128"/>
                <a:gd name="T19" fmla="*/ 81 h 116"/>
                <a:gd name="T20" fmla="*/ 119 w 128"/>
                <a:gd name="T21" fmla="*/ 89 h 116"/>
                <a:gd name="T22" fmla="*/ 125 w 128"/>
                <a:gd name="T23" fmla="*/ 99 h 116"/>
                <a:gd name="T24" fmla="*/ 128 w 128"/>
                <a:gd name="T25" fmla="*/ 104 h 116"/>
                <a:gd name="T26" fmla="*/ 116 w 128"/>
                <a:gd name="T27" fmla="*/ 116 h 116"/>
                <a:gd name="T28" fmla="*/ 97 w 128"/>
                <a:gd name="T29" fmla="*/ 112 h 116"/>
                <a:gd name="T30" fmla="*/ 86 w 128"/>
                <a:gd name="T31" fmla="*/ 102 h 116"/>
                <a:gd name="T32" fmla="*/ 78 w 128"/>
                <a:gd name="T33" fmla="*/ 102 h 116"/>
                <a:gd name="T34" fmla="*/ 63 w 128"/>
                <a:gd name="T35" fmla="*/ 102 h 116"/>
                <a:gd name="T36" fmla="*/ 50 w 128"/>
                <a:gd name="T37" fmla="*/ 95 h 116"/>
                <a:gd name="T38" fmla="*/ 40 w 128"/>
                <a:gd name="T39" fmla="*/ 77 h 116"/>
                <a:gd name="T40" fmla="*/ 33 w 128"/>
                <a:gd name="T41" fmla="*/ 76 h 116"/>
                <a:gd name="T42" fmla="*/ 27 w 128"/>
                <a:gd name="T43" fmla="*/ 76 h 116"/>
                <a:gd name="T44" fmla="*/ 24 w 128"/>
                <a:gd name="T45" fmla="*/ 71 h 116"/>
                <a:gd name="T46" fmla="*/ 22 w 128"/>
                <a:gd name="T47" fmla="*/ 59 h 116"/>
                <a:gd name="T48" fmla="*/ 9 w 128"/>
                <a:gd name="T49" fmla="*/ 48 h 116"/>
                <a:gd name="T50" fmla="*/ 14 w 128"/>
                <a:gd name="T51" fmla="*/ 38 h 116"/>
                <a:gd name="T52" fmla="*/ 9 w 128"/>
                <a:gd name="T53" fmla="*/ 31 h 116"/>
                <a:gd name="T54" fmla="*/ 0 w 128"/>
                <a:gd name="T55" fmla="*/ 14 h 116"/>
                <a:gd name="T56" fmla="*/ 0 w 128"/>
                <a:gd name="T57" fmla="*/ 2 h 116"/>
                <a:gd name="T58" fmla="*/ 5 w 128"/>
                <a:gd name="T59" fmla="*/ 3 h 116"/>
                <a:gd name="T60" fmla="*/ 14 w 128"/>
                <a:gd name="T61" fmla="*/ 8 h 116"/>
                <a:gd name="T62" fmla="*/ 24 w 128"/>
                <a:gd name="T63" fmla="*/ 1 h 116"/>
                <a:gd name="T64" fmla="*/ 28 w 128"/>
                <a:gd name="T65" fmla="*/ 3 h 116"/>
                <a:gd name="T66" fmla="*/ 31 w 128"/>
                <a:gd name="T67" fmla="*/ 12 h 116"/>
                <a:gd name="T68" fmla="*/ 34 w 128"/>
                <a:gd name="T69" fmla="*/ 18 h 116"/>
                <a:gd name="T70" fmla="*/ 45 w 128"/>
                <a:gd name="T71" fmla="*/ 24 h 116"/>
                <a:gd name="T72" fmla="*/ 66 w 128"/>
                <a:gd name="T73" fmla="*/ 2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16">
                  <a:moveTo>
                    <a:pt x="66" y="21"/>
                  </a:moveTo>
                  <a:lnTo>
                    <a:pt x="72" y="19"/>
                  </a:lnTo>
                  <a:lnTo>
                    <a:pt x="76" y="14"/>
                  </a:lnTo>
                  <a:lnTo>
                    <a:pt x="81" y="14"/>
                  </a:lnTo>
                  <a:lnTo>
                    <a:pt x="84" y="13"/>
                  </a:lnTo>
                  <a:lnTo>
                    <a:pt x="88" y="14"/>
                  </a:lnTo>
                  <a:lnTo>
                    <a:pt x="96" y="18"/>
                  </a:lnTo>
                  <a:lnTo>
                    <a:pt x="102" y="19"/>
                  </a:lnTo>
                  <a:lnTo>
                    <a:pt x="109" y="26"/>
                  </a:lnTo>
                  <a:lnTo>
                    <a:pt x="114" y="26"/>
                  </a:lnTo>
                  <a:lnTo>
                    <a:pt x="115" y="33"/>
                  </a:lnTo>
                  <a:lnTo>
                    <a:pt x="113" y="44"/>
                  </a:lnTo>
                  <a:lnTo>
                    <a:pt x="110" y="50"/>
                  </a:lnTo>
                  <a:lnTo>
                    <a:pt x="113" y="50"/>
                  </a:lnTo>
                  <a:lnTo>
                    <a:pt x="110" y="55"/>
                  </a:lnTo>
                  <a:lnTo>
                    <a:pt x="113" y="61"/>
                  </a:lnTo>
                  <a:lnTo>
                    <a:pt x="113" y="66"/>
                  </a:lnTo>
                  <a:lnTo>
                    <a:pt x="117" y="69"/>
                  </a:lnTo>
                  <a:lnTo>
                    <a:pt x="119" y="73"/>
                  </a:lnTo>
                  <a:lnTo>
                    <a:pt x="113" y="81"/>
                  </a:lnTo>
                  <a:lnTo>
                    <a:pt x="116" y="84"/>
                  </a:lnTo>
                  <a:lnTo>
                    <a:pt x="119" y="89"/>
                  </a:lnTo>
                  <a:lnTo>
                    <a:pt x="125" y="91"/>
                  </a:lnTo>
                  <a:lnTo>
                    <a:pt x="125" y="99"/>
                  </a:lnTo>
                  <a:lnTo>
                    <a:pt x="128" y="100"/>
                  </a:lnTo>
                  <a:lnTo>
                    <a:pt x="128" y="104"/>
                  </a:lnTo>
                  <a:lnTo>
                    <a:pt x="119" y="107"/>
                  </a:lnTo>
                  <a:lnTo>
                    <a:pt x="116" y="116"/>
                  </a:lnTo>
                  <a:lnTo>
                    <a:pt x="104" y="113"/>
                  </a:lnTo>
                  <a:lnTo>
                    <a:pt x="97" y="112"/>
                  </a:lnTo>
                  <a:lnTo>
                    <a:pt x="90" y="111"/>
                  </a:lnTo>
                  <a:lnTo>
                    <a:pt x="86" y="102"/>
                  </a:lnTo>
                  <a:lnTo>
                    <a:pt x="84" y="100"/>
                  </a:lnTo>
                  <a:lnTo>
                    <a:pt x="78" y="102"/>
                  </a:lnTo>
                  <a:lnTo>
                    <a:pt x="72" y="105"/>
                  </a:lnTo>
                  <a:lnTo>
                    <a:pt x="63" y="102"/>
                  </a:lnTo>
                  <a:lnTo>
                    <a:pt x="56" y="98"/>
                  </a:lnTo>
                  <a:lnTo>
                    <a:pt x="50" y="95"/>
                  </a:lnTo>
                  <a:lnTo>
                    <a:pt x="45" y="88"/>
                  </a:lnTo>
                  <a:lnTo>
                    <a:pt x="40" y="77"/>
                  </a:lnTo>
                  <a:lnTo>
                    <a:pt x="37" y="79"/>
                  </a:lnTo>
                  <a:lnTo>
                    <a:pt x="33" y="76"/>
                  </a:lnTo>
                  <a:lnTo>
                    <a:pt x="31" y="79"/>
                  </a:lnTo>
                  <a:lnTo>
                    <a:pt x="27" y="76"/>
                  </a:lnTo>
                  <a:lnTo>
                    <a:pt x="26" y="71"/>
                  </a:lnTo>
                  <a:lnTo>
                    <a:pt x="24" y="71"/>
                  </a:lnTo>
                  <a:lnTo>
                    <a:pt x="26" y="65"/>
                  </a:lnTo>
                  <a:lnTo>
                    <a:pt x="22" y="59"/>
                  </a:lnTo>
                  <a:lnTo>
                    <a:pt x="14" y="55"/>
                  </a:lnTo>
                  <a:lnTo>
                    <a:pt x="9" y="48"/>
                  </a:lnTo>
                  <a:lnTo>
                    <a:pt x="10" y="41"/>
                  </a:lnTo>
                  <a:lnTo>
                    <a:pt x="14" y="38"/>
                  </a:lnTo>
                  <a:lnTo>
                    <a:pt x="14" y="33"/>
                  </a:lnTo>
                  <a:lnTo>
                    <a:pt x="9" y="31"/>
                  </a:lnTo>
                  <a:lnTo>
                    <a:pt x="5" y="21"/>
                  </a:lnTo>
                  <a:lnTo>
                    <a:pt x="0" y="14"/>
                  </a:lnTo>
                  <a:lnTo>
                    <a:pt x="3" y="12"/>
                  </a:lnTo>
                  <a:lnTo>
                    <a:pt x="0" y="2"/>
                  </a:lnTo>
                  <a:lnTo>
                    <a:pt x="5" y="0"/>
                  </a:lnTo>
                  <a:lnTo>
                    <a:pt x="5" y="3"/>
                  </a:lnTo>
                  <a:lnTo>
                    <a:pt x="9" y="7"/>
                  </a:lnTo>
                  <a:lnTo>
                    <a:pt x="14" y="8"/>
                  </a:lnTo>
                  <a:lnTo>
                    <a:pt x="16" y="8"/>
                  </a:lnTo>
                  <a:lnTo>
                    <a:pt x="24" y="1"/>
                  </a:lnTo>
                  <a:lnTo>
                    <a:pt x="27" y="1"/>
                  </a:lnTo>
                  <a:lnTo>
                    <a:pt x="28" y="3"/>
                  </a:lnTo>
                  <a:lnTo>
                    <a:pt x="26" y="7"/>
                  </a:lnTo>
                  <a:lnTo>
                    <a:pt x="31" y="12"/>
                  </a:lnTo>
                  <a:lnTo>
                    <a:pt x="32" y="12"/>
                  </a:lnTo>
                  <a:lnTo>
                    <a:pt x="34" y="18"/>
                  </a:lnTo>
                  <a:lnTo>
                    <a:pt x="40" y="19"/>
                  </a:lnTo>
                  <a:lnTo>
                    <a:pt x="45" y="24"/>
                  </a:lnTo>
                  <a:lnTo>
                    <a:pt x="55" y="25"/>
                  </a:lnTo>
                  <a:lnTo>
                    <a:pt x="66" y="23"/>
                  </a:lnTo>
                  <a:lnTo>
                    <a:pt x="66" y="21"/>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 name="任意多边形(F) 81">
              <a:extLst>
                <a:ext uri="{FF2B5EF4-FFF2-40B4-BE49-F238E27FC236}">
                  <a16:creationId xmlns:a16="http://schemas.microsoft.com/office/drawing/2014/main" id="{2DAC87A0-F033-48B3-8235-DA2FBDF55EAD}"/>
                </a:ext>
              </a:extLst>
            </p:cNvPr>
            <p:cNvSpPr>
              <a:spLocks/>
            </p:cNvSpPr>
            <p:nvPr/>
          </p:nvSpPr>
          <p:spPr bwMode="auto">
            <a:xfrm>
              <a:off x="2573805" y="4971741"/>
              <a:ext cx="124609" cy="83073"/>
            </a:xfrm>
            <a:custGeom>
              <a:avLst/>
              <a:gdLst>
                <a:gd name="T0" fmla="*/ 66 w 72"/>
                <a:gd name="T1" fmla="*/ 1 h 48"/>
                <a:gd name="T2" fmla="*/ 64 w 72"/>
                <a:gd name="T3" fmla="*/ 12 h 48"/>
                <a:gd name="T4" fmla="*/ 72 w 72"/>
                <a:gd name="T5" fmla="*/ 23 h 48"/>
                <a:gd name="T6" fmla="*/ 63 w 72"/>
                <a:gd name="T7" fmla="*/ 35 h 48"/>
                <a:gd name="T8" fmla="*/ 44 w 72"/>
                <a:gd name="T9" fmla="*/ 46 h 48"/>
                <a:gd name="T10" fmla="*/ 38 w 72"/>
                <a:gd name="T11" fmla="*/ 48 h 48"/>
                <a:gd name="T12" fmla="*/ 29 w 72"/>
                <a:gd name="T13" fmla="*/ 46 h 48"/>
                <a:gd name="T14" fmla="*/ 11 w 72"/>
                <a:gd name="T15" fmla="*/ 41 h 48"/>
                <a:gd name="T16" fmla="*/ 17 w 72"/>
                <a:gd name="T17" fmla="*/ 35 h 48"/>
                <a:gd name="T18" fmla="*/ 3 w 72"/>
                <a:gd name="T19" fmla="*/ 26 h 48"/>
                <a:gd name="T20" fmla="*/ 15 w 72"/>
                <a:gd name="T21" fmla="*/ 24 h 48"/>
                <a:gd name="T22" fmla="*/ 15 w 72"/>
                <a:gd name="T23" fmla="*/ 19 h 48"/>
                <a:gd name="T24" fmla="*/ 0 w 72"/>
                <a:gd name="T25" fmla="*/ 15 h 48"/>
                <a:gd name="T26" fmla="*/ 5 w 72"/>
                <a:gd name="T27" fmla="*/ 4 h 48"/>
                <a:gd name="T28" fmla="*/ 15 w 72"/>
                <a:gd name="T29" fmla="*/ 2 h 48"/>
                <a:gd name="T30" fmla="*/ 26 w 72"/>
                <a:gd name="T31" fmla="*/ 13 h 48"/>
                <a:gd name="T32" fmla="*/ 35 w 72"/>
                <a:gd name="T33" fmla="*/ 4 h 48"/>
                <a:gd name="T34" fmla="*/ 44 w 72"/>
                <a:gd name="T35" fmla="*/ 9 h 48"/>
                <a:gd name="T36" fmla="*/ 55 w 72"/>
                <a:gd name="T37" fmla="*/ 0 h 48"/>
                <a:gd name="T38" fmla="*/ 66 w 72"/>
                <a:gd name="T3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48">
                  <a:moveTo>
                    <a:pt x="66" y="1"/>
                  </a:moveTo>
                  <a:lnTo>
                    <a:pt x="64" y="12"/>
                  </a:lnTo>
                  <a:lnTo>
                    <a:pt x="72" y="23"/>
                  </a:lnTo>
                  <a:lnTo>
                    <a:pt x="63" y="35"/>
                  </a:lnTo>
                  <a:lnTo>
                    <a:pt x="44" y="46"/>
                  </a:lnTo>
                  <a:lnTo>
                    <a:pt x="38" y="48"/>
                  </a:lnTo>
                  <a:lnTo>
                    <a:pt x="29" y="46"/>
                  </a:lnTo>
                  <a:lnTo>
                    <a:pt x="11" y="41"/>
                  </a:lnTo>
                  <a:lnTo>
                    <a:pt x="17" y="35"/>
                  </a:lnTo>
                  <a:lnTo>
                    <a:pt x="3" y="26"/>
                  </a:lnTo>
                  <a:lnTo>
                    <a:pt x="15" y="24"/>
                  </a:lnTo>
                  <a:lnTo>
                    <a:pt x="15" y="19"/>
                  </a:lnTo>
                  <a:lnTo>
                    <a:pt x="0" y="15"/>
                  </a:lnTo>
                  <a:lnTo>
                    <a:pt x="5" y="4"/>
                  </a:lnTo>
                  <a:lnTo>
                    <a:pt x="15" y="2"/>
                  </a:lnTo>
                  <a:lnTo>
                    <a:pt x="26" y="13"/>
                  </a:lnTo>
                  <a:lnTo>
                    <a:pt x="35" y="4"/>
                  </a:lnTo>
                  <a:lnTo>
                    <a:pt x="44" y="9"/>
                  </a:lnTo>
                  <a:lnTo>
                    <a:pt x="55" y="0"/>
                  </a:lnTo>
                  <a:lnTo>
                    <a:pt x="66" y="1"/>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 name="任意多边形(F) 82">
              <a:extLst>
                <a:ext uri="{FF2B5EF4-FFF2-40B4-BE49-F238E27FC236}">
                  <a16:creationId xmlns:a16="http://schemas.microsoft.com/office/drawing/2014/main" id="{0003175F-587F-415A-BCB0-41E4E7C03218}"/>
                </a:ext>
              </a:extLst>
            </p:cNvPr>
            <p:cNvSpPr>
              <a:spLocks noEditPoints="1"/>
            </p:cNvSpPr>
            <p:nvPr/>
          </p:nvSpPr>
          <p:spPr bwMode="auto">
            <a:xfrm>
              <a:off x="2933787" y="5394027"/>
              <a:ext cx="138454" cy="164415"/>
            </a:xfrm>
            <a:custGeom>
              <a:avLst/>
              <a:gdLst>
                <a:gd name="T0" fmla="*/ 57 w 80"/>
                <a:gd name="T1" fmla="*/ 88 h 95"/>
                <a:gd name="T2" fmla="*/ 57 w 80"/>
                <a:gd name="T3" fmla="*/ 95 h 95"/>
                <a:gd name="T4" fmla="*/ 48 w 80"/>
                <a:gd name="T5" fmla="*/ 90 h 95"/>
                <a:gd name="T6" fmla="*/ 40 w 80"/>
                <a:gd name="T7" fmla="*/ 82 h 95"/>
                <a:gd name="T8" fmla="*/ 54 w 80"/>
                <a:gd name="T9" fmla="*/ 82 h 95"/>
                <a:gd name="T10" fmla="*/ 17 w 80"/>
                <a:gd name="T11" fmla="*/ 55 h 95"/>
                <a:gd name="T12" fmla="*/ 21 w 80"/>
                <a:gd name="T13" fmla="*/ 73 h 95"/>
                <a:gd name="T14" fmla="*/ 15 w 80"/>
                <a:gd name="T15" fmla="*/ 76 h 95"/>
                <a:gd name="T16" fmla="*/ 12 w 80"/>
                <a:gd name="T17" fmla="*/ 63 h 95"/>
                <a:gd name="T18" fmla="*/ 13 w 80"/>
                <a:gd name="T19" fmla="*/ 58 h 95"/>
                <a:gd name="T20" fmla="*/ 39 w 80"/>
                <a:gd name="T21" fmla="*/ 3 h 95"/>
                <a:gd name="T22" fmla="*/ 47 w 80"/>
                <a:gd name="T23" fmla="*/ 11 h 95"/>
                <a:gd name="T24" fmla="*/ 44 w 80"/>
                <a:gd name="T25" fmla="*/ 13 h 95"/>
                <a:gd name="T26" fmla="*/ 39 w 80"/>
                <a:gd name="T27" fmla="*/ 21 h 95"/>
                <a:gd name="T28" fmla="*/ 40 w 80"/>
                <a:gd name="T29" fmla="*/ 29 h 95"/>
                <a:gd name="T30" fmla="*/ 50 w 80"/>
                <a:gd name="T31" fmla="*/ 41 h 95"/>
                <a:gd name="T32" fmla="*/ 62 w 80"/>
                <a:gd name="T33" fmla="*/ 48 h 95"/>
                <a:gd name="T34" fmla="*/ 62 w 80"/>
                <a:gd name="T35" fmla="*/ 53 h 95"/>
                <a:gd name="T36" fmla="*/ 73 w 80"/>
                <a:gd name="T37" fmla="*/ 58 h 95"/>
                <a:gd name="T38" fmla="*/ 80 w 80"/>
                <a:gd name="T39" fmla="*/ 65 h 95"/>
                <a:gd name="T40" fmla="*/ 74 w 80"/>
                <a:gd name="T41" fmla="*/ 64 h 95"/>
                <a:gd name="T42" fmla="*/ 65 w 80"/>
                <a:gd name="T43" fmla="*/ 67 h 95"/>
                <a:gd name="T44" fmla="*/ 70 w 80"/>
                <a:gd name="T45" fmla="*/ 76 h 95"/>
                <a:gd name="T46" fmla="*/ 63 w 80"/>
                <a:gd name="T47" fmla="*/ 83 h 95"/>
                <a:gd name="T48" fmla="*/ 61 w 80"/>
                <a:gd name="T49" fmla="*/ 82 h 95"/>
                <a:gd name="T50" fmla="*/ 63 w 80"/>
                <a:gd name="T51" fmla="*/ 75 h 95"/>
                <a:gd name="T52" fmla="*/ 59 w 80"/>
                <a:gd name="T53" fmla="*/ 66 h 95"/>
                <a:gd name="T54" fmla="*/ 54 w 80"/>
                <a:gd name="T55" fmla="*/ 60 h 95"/>
                <a:gd name="T56" fmla="*/ 47 w 80"/>
                <a:gd name="T57" fmla="*/ 55 h 95"/>
                <a:gd name="T58" fmla="*/ 36 w 80"/>
                <a:gd name="T59" fmla="*/ 50 h 95"/>
                <a:gd name="T60" fmla="*/ 26 w 80"/>
                <a:gd name="T61" fmla="*/ 40 h 95"/>
                <a:gd name="T62" fmla="*/ 21 w 80"/>
                <a:gd name="T63" fmla="*/ 30 h 95"/>
                <a:gd name="T64" fmla="*/ 12 w 80"/>
                <a:gd name="T65" fmla="*/ 28 h 95"/>
                <a:gd name="T66" fmla="*/ 5 w 80"/>
                <a:gd name="T67" fmla="*/ 32 h 95"/>
                <a:gd name="T68" fmla="*/ 3 w 80"/>
                <a:gd name="T69" fmla="*/ 28 h 95"/>
                <a:gd name="T70" fmla="*/ 3 w 80"/>
                <a:gd name="T71" fmla="*/ 18 h 95"/>
                <a:gd name="T72" fmla="*/ 1 w 80"/>
                <a:gd name="T73" fmla="*/ 11 h 95"/>
                <a:gd name="T74" fmla="*/ 7 w 80"/>
                <a:gd name="T75" fmla="*/ 13 h 95"/>
                <a:gd name="T76" fmla="*/ 12 w 80"/>
                <a:gd name="T77" fmla="*/ 11 h 95"/>
                <a:gd name="T78" fmla="*/ 17 w 80"/>
                <a:gd name="T79" fmla="*/ 7 h 95"/>
                <a:gd name="T80" fmla="*/ 26 w 80"/>
                <a:gd name="T81" fmla="*/ 7 h 95"/>
                <a:gd name="T82" fmla="*/ 29 w 80"/>
                <a:gd name="T83" fmla="*/ 3 h 95"/>
                <a:gd name="T84" fmla="*/ 36 w 80"/>
                <a:gd name="T8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95">
                  <a:moveTo>
                    <a:pt x="59" y="81"/>
                  </a:moveTo>
                  <a:lnTo>
                    <a:pt x="57" y="88"/>
                  </a:lnTo>
                  <a:lnTo>
                    <a:pt x="58" y="90"/>
                  </a:lnTo>
                  <a:lnTo>
                    <a:pt x="57" y="95"/>
                  </a:lnTo>
                  <a:lnTo>
                    <a:pt x="52" y="92"/>
                  </a:lnTo>
                  <a:lnTo>
                    <a:pt x="48" y="90"/>
                  </a:lnTo>
                  <a:lnTo>
                    <a:pt x="39" y="87"/>
                  </a:lnTo>
                  <a:lnTo>
                    <a:pt x="40" y="82"/>
                  </a:lnTo>
                  <a:lnTo>
                    <a:pt x="47" y="83"/>
                  </a:lnTo>
                  <a:lnTo>
                    <a:pt x="54" y="82"/>
                  </a:lnTo>
                  <a:lnTo>
                    <a:pt x="59" y="81"/>
                  </a:lnTo>
                  <a:close/>
                  <a:moveTo>
                    <a:pt x="17" y="55"/>
                  </a:moveTo>
                  <a:lnTo>
                    <a:pt x="21" y="61"/>
                  </a:lnTo>
                  <a:lnTo>
                    <a:pt x="21" y="73"/>
                  </a:lnTo>
                  <a:lnTo>
                    <a:pt x="17" y="72"/>
                  </a:lnTo>
                  <a:lnTo>
                    <a:pt x="15" y="76"/>
                  </a:lnTo>
                  <a:lnTo>
                    <a:pt x="12" y="73"/>
                  </a:lnTo>
                  <a:lnTo>
                    <a:pt x="12" y="63"/>
                  </a:lnTo>
                  <a:lnTo>
                    <a:pt x="10" y="58"/>
                  </a:lnTo>
                  <a:lnTo>
                    <a:pt x="13" y="58"/>
                  </a:lnTo>
                  <a:lnTo>
                    <a:pt x="17" y="55"/>
                  </a:lnTo>
                  <a:close/>
                  <a:moveTo>
                    <a:pt x="39" y="3"/>
                  </a:moveTo>
                  <a:lnTo>
                    <a:pt x="48" y="6"/>
                  </a:lnTo>
                  <a:lnTo>
                    <a:pt x="47" y="11"/>
                  </a:lnTo>
                  <a:lnTo>
                    <a:pt x="48" y="15"/>
                  </a:lnTo>
                  <a:lnTo>
                    <a:pt x="44" y="13"/>
                  </a:lnTo>
                  <a:lnTo>
                    <a:pt x="38" y="17"/>
                  </a:lnTo>
                  <a:lnTo>
                    <a:pt x="39" y="21"/>
                  </a:lnTo>
                  <a:lnTo>
                    <a:pt x="38" y="24"/>
                  </a:lnTo>
                  <a:lnTo>
                    <a:pt x="40" y="29"/>
                  </a:lnTo>
                  <a:lnTo>
                    <a:pt x="46" y="34"/>
                  </a:lnTo>
                  <a:lnTo>
                    <a:pt x="50" y="41"/>
                  </a:lnTo>
                  <a:lnTo>
                    <a:pt x="57" y="49"/>
                  </a:lnTo>
                  <a:lnTo>
                    <a:pt x="62" y="48"/>
                  </a:lnTo>
                  <a:lnTo>
                    <a:pt x="64" y="50"/>
                  </a:lnTo>
                  <a:lnTo>
                    <a:pt x="62" y="53"/>
                  </a:lnTo>
                  <a:lnTo>
                    <a:pt x="68" y="55"/>
                  </a:lnTo>
                  <a:lnTo>
                    <a:pt x="73" y="58"/>
                  </a:lnTo>
                  <a:lnTo>
                    <a:pt x="79" y="63"/>
                  </a:lnTo>
                  <a:lnTo>
                    <a:pt x="80" y="65"/>
                  </a:lnTo>
                  <a:lnTo>
                    <a:pt x="79" y="67"/>
                  </a:lnTo>
                  <a:lnTo>
                    <a:pt x="74" y="64"/>
                  </a:lnTo>
                  <a:lnTo>
                    <a:pt x="69" y="63"/>
                  </a:lnTo>
                  <a:lnTo>
                    <a:pt x="65" y="67"/>
                  </a:lnTo>
                  <a:lnTo>
                    <a:pt x="70" y="71"/>
                  </a:lnTo>
                  <a:lnTo>
                    <a:pt x="70" y="76"/>
                  </a:lnTo>
                  <a:lnTo>
                    <a:pt x="67" y="76"/>
                  </a:lnTo>
                  <a:lnTo>
                    <a:pt x="63" y="83"/>
                  </a:lnTo>
                  <a:lnTo>
                    <a:pt x="61" y="84"/>
                  </a:lnTo>
                  <a:lnTo>
                    <a:pt x="61" y="82"/>
                  </a:lnTo>
                  <a:lnTo>
                    <a:pt x="62" y="77"/>
                  </a:lnTo>
                  <a:lnTo>
                    <a:pt x="63" y="75"/>
                  </a:lnTo>
                  <a:lnTo>
                    <a:pt x="61" y="70"/>
                  </a:lnTo>
                  <a:lnTo>
                    <a:pt x="59" y="66"/>
                  </a:lnTo>
                  <a:lnTo>
                    <a:pt x="56" y="65"/>
                  </a:lnTo>
                  <a:lnTo>
                    <a:pt x="54" y="60"/>
                  </a:lnTo>
                  <a:lnTo>
                    <a:pt x="50" y="59"/>
                  </a:lnTo>
                  <a:lnTo>
                    <a:pt x="47" y="55"/>
                  </a:lnTo>
                  <a:lnTo>
                    <a:pt x="42" y="55"/>
                  </a:lnTo>
                  <a:lnTo>
                    <a:pt x="36" y="50"/>
                  </a:lnTo>
                  <a:lnTo>
                    <a:pt x="30" y="46"/>
                  </a:lnTo>
                  <a:lnTo>
                    <a:pt x="26" y="40"/>
                  </a:lnTo>
                  <a:lnTo>
                    <a:pt x="24" y="31"/>
                  </a:lnTo>
                  <a:lnTo>
                    <a:pt x="21" y="30"/>
                  </a:lnTo>
                  <a:lnTo>
                    <a:pt x="15" y="26"/>
                  </a:lnTo>
                  <a:lnTo>
                    <a:pt x="12" y="28"/>
                  </a:lnTo>
                  <a:lnTo>
                    <a:pt x="9" y="32"/>
                  </a:lnTo>
                  <a:lnTo>
                    <a:pt x="5" y="32"/>
                  </a:lnTo>
                  <a:lnTo>
                    <a:pt x="6" y="29"/>
                  </a:lnTo>
                  <a:lnTo>
                    <a:pt x="3" y="28"/>
                  </a:lnTo>
                  <a:lnTo>
                    <a:pt x="0" y="20"/>
                  </a:lnTo>
                  <a:lnTo>
                    <a:pt x="3" y="18"/>
                  </a:lnTo>
                  <a:lnTo>
                    <a:pt x="1" y="14"/>
                  </a:lnTo>
                  <a:lnTo>
                    <a:pt x="1" y="11"/>
                  </a:lnTo>
                  <a:lnTo>
                    <a:pt x="4" y="13"/>
                  </a:lnTo>
                  <a:lnTo>
                    <a:pt x="7" y="13"/>
                  </a:lnTo>
                  <a:lnTo>
                    <a:pt x="11" y="9"/>
                  </a:lnTo>
                  <a:lnTo>
                    <a:pt x="12" y="11"/>
                  </a:lnTo>
                  <a:lnTo>
                    <a:pt x="16" y="11"/>
                  </a:lnTo>
                  <a:lnTo>
                    <a:pt x="17" y="7"/>
                  </a:lnTo>
                  <a:lnTo>
                    <a:pt x="22" y="8"/>
                  </a:lnTo>
                  <a:lnTo>
                    <a:pt x="26" y="7"/>
                  </a:lnTo>
                  <a:lnTo>
                    <a:pt x="26" y="2"/>
                  </a:lnTo>
                  <a:lnTo>
                    <a:pt x="29" y="3"/>
                  </a:lnTo>
                  <a:lnTo>
                    <a:pt x="30" y="2"/>
                  </a:lnTo>
                  <a:lnTo>
                    <a:pt x="36" y="0"/>
                  </a:lnTo>
                  <a:lnTo>
                    <a:pt x="39" y="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 name="任意多边形(F) 85">
              <a:extLst>
                <a:ext uri="{FF2B5EF4-FFF2-40B4-BE49-F238E27FC236}">
                  <a16:creationId xmlns:a16="http://schemas.microsoft.com/office/drawing/2014/main" id="{55EBF83C-A81D-461D-BC5E-973F4495100E}"/>
                </a:ext>
              </a:extLst>
            </p:cNvPr>
            <p:cNvSpPr>
              <a:spLocks noEditPoints="1"/>
            </p:cNvSpPr>
            <p:nvPr/>
          </p:nvSpPr>
          <p:spPr bwMode="auto">
            <a:xfrm>
              <a:off x="4358136" y="5419988"/>
              <a:ext cx="186913" cy="216336"/>
            </a:xfrm>
            <a:custGeom>
              <a:avLst/>
              <a:gdLst>
                <a:gd name="T0" fmla="*/ 36 w 108"/>
                <a:gd name="T1" fmla="*/ 103 h 125"/>
                <a:gd name="T2" fmla="*/ 30 w 108"/>
                <a:gd name="T3" fmla="*/ 106 h 125"/>
                <a:gd name="T4" fmla="*/ 24 w 108"/>
                <a:gd name="T5" fmla="*/ 112 h 125"/>
                <a:gd name="T6" fmla="*/ 20 w 108"/>
                <a:gd name="T7" fmla="*/ 106 h 125"/>
                <a:gd name="T8" fmla="*/ 27 w 108"/>
                <a:gd name="T9" fmla="*/ 102 h 125"/>
                <a:gd name="T10" fmla="*/ 35 w 108"/>
                <a:gd name="T11" fmla="*/ 100 h 125"/>
                <a:gd name="T12" fmla="*/ 74 w 108"/>
                <a:gd name="T13" fmla="*/ 83 h 125"/>
                <a:gd name="T14" fmla="*/ 73 w 108"/>
                <a:gd name="T15" fmla="*/ 92 h 125"/>
                <a:gd name="T16" fmla="*/ 53 w 108"/>
                <a:gd name="T17" fmla="*/ 96 h 125"/>
                <a:gd name="T18" fmla="*/ 38 w 108"/>
                <a:gd name="T19" fmla="*/ 102 h 125"/>
                <a:gd name="T20" fmla="*/ 26 w 108"/>
                <a:gd name="T21" fmla="*/ 98 h 125"/>
                <a:gd name="T22" fmla="*/ 10 w 108"/>
                <a:gd name="T23" fmla="*/ 102 h 125"/>
                <a:gd name="T24" fmla="*/ 13 w 108"/>
                <a:gd name="T25" fmla="*/ 121 h 125"/>
                <a:gd name="T26" fmla="*/ 6 w 108"/>
                <a:gd name="T27" fmla="*/ 121 h 125"/>
                <a:gd name="T28" fmla="*/ 3 w 108"/>
                <a:gd name="T29" fmla="*/ 113 h 125"/>
                <a:gd name="T30" fmla="*/ 7 w 108"/>
                <a:gd name="T31" fmla="*/ 104 h 125"/>
                <a:gd name="T32" fmla="*/ 16 w 108"/>
                <a:gd name="T33" fmla="*/ 95 h 125"/>
                <a:gd name="T34" fmla="*/ 35 w 108"/>
                <a:gd name="T35" fmla="*/ 87 h 125"/>
                <a:gd name="T36" fmla="*/ 49 w 108"/>
                <a:gd name="T37" fmla="*/ 74 h 125"/>
                <a:gd name="T38" fmla="*/ 64 w 108"/>
                <a:gd name="T39" fmla="*/ 69 h 125"/>
                <a:gd name="T40" fmla="*/ 71 w 108"/>
                <a:gd name="T41" fmla="*/ 56 h 125"/>
                <a:gd name="T42" fmla="*/ 73 w 108"/>
                <a:gd name="T43" fmla="*/ 40 h 125"/>
                <a:gd name="T44" fmla="*/ 84 w 108"/>
                <a:gd name="T45" fmla="*/ 51 h 125"/>
                <a:gd name="T46" fmla="*/ 77 w 108"/>
                <a:gd name="T47" fmla="*/ 67 h 125"/>
                <a:gd name="T48" fmla="*/ 97 w 108"/>
                <a:gd name="T49" fmla="*/ 14 h 125"/>
                <a:gd name="T50" fmla="*/ 107 w 108"/>
                <a:gd name="T51" fmla="*/ 11 h 125"/>
                <a:gd name="T52" fmla="*/ 99 w 108"/>
                <a:gd name="T53" fmla="*/ 25 h 125"/>
                <a:gd name="T54" fmla="*/ 82 w 108"/>
                <a:gd name="T55" fmla="*/ 27 h 125"/>
                <a:gd name="T56" fmla="*/ 71 w 108"/>
                <a:gd name="T57" fmla="*/ 37 h 125"/>
                <a:gd name="T58" fmla="*/ 73 w 108"/>
                <a:gd name="T59" fmla="*/ 21 h 125"/>
                <a:gd name="T60" fmla="*/ 82 w 108"/>
                <a:gd name="T61" fmla="*/ 8 h 125"/>
                <a:gd name="T62" fmla="*/ 93 w 108"/>
                <a:gd name="T63" fmla="*/ 1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5">
                  <a:moveTo>
                    <a:pt x="35" y="100"/>
                  </a:moveTo>
                  <a:lnTo>
                    <a:pt x="36" y="103"/>
                  </a:lnTo>
                  <a:lnTo>
                    <a:pt x="32" y="108"/>
                  </a:lnTo>
                  <a:lnTo>
                    <a:pt x="30" y="106"/>
                  </a:lnTo>
                  <a:lnTo>
                    <a:pt x="26" y="107"/>
                  </a:lnTo>
                  <a:lnTo>
                    <a:pt x="24" y="112"/>
                  </a:lnTo>
                  <a:lnTo>
                    <a:pt x="20" y="109"/>
                  </a:lnTo>
                  <a:lnTo>
                    <a:pt x="20" y="106"/>
                  </a:lnTo>
                  <a:lnTo>
                    <a:pt x="24" y="101"/>
                  </a:lnTo>
                  <a:lnTo>
                    <a:pt x="27" y="102"/>
                  </a:lnTo>
                  <a:lnTo>
                    <a:pt x="30" y="98"/>
                  </a:lnTo>
                  <a:lnTo>
                    <a:pt x="35" y="100"/>
                  </a:lnTo>
                  <a:close/>
                  <a:moveTo>
                    <a:pt x="78" y="75"/>
                  </a:moveTo>
                  <a:lnTo>
                    <a:pt x="74" y="83"/>
                  </a:lnTo>
                  <a:lnTo>
                    <a:pt x="76" y="86"/>
                  </a:lnTo>
                  <a:lnTo>
                    <a:pt x="73" y="92"/>
                  </a:lnTo>
                  <a:lnTo>
                    <a:pt x="64" y="96"/>
                  </a:lnTo>
                  <a:lnTo>
                    <a:pt x="53" y="96"/>
                  </a:lnTo>
                  <a:lnTo>
                    <a:pt x="43" y="106"/>
                  </a:lnTo>
                  <a:lnTo>
                    <a:pt x="38" y="102"/>
                  </a:lnTo>
                  <a:lnTo>
                    <a:pt x="38" y="96"/>
                  </a:lnTo>
                  <a:lnTo>
                    <a:pt x="26" y="98"/>
                  </a:lnTo>
                  <a:lnTo>
                    <a:pt x="19" y="102"/>
                  </a:lnTo>
                  <a:lnTo>
                    <a:pt x="10" y="102"/>
                  </a:lnTo>
                  <a:lnTo>
                    <a:pt x="18" y="108"/>
                  </a:lnTo>
                  <a:lnTo>
                    <a:pt x="13" y="121"/>
                  </a:lnTo>
                  <a:lnTo>
                    <a:pt x="8" y="125"/>
                  </a:lnTo>
                  <a:lnTo>
                    <a:pt x="6" y="121"/>
                  </a:lnTo>
                  <a:lnTo>
                    <a:pt x="7" y="114"/>
                  </a:lnTo>
                  <a:lnTo>
                    <a:pt x="3" y="113"/>
                  </a:lnTo>
                  <a:lnTo>
                    <a:pt x="0" y="107"/>
                  </a:lnTo>
                  <a:lnTo>
                    <a:pt x="7" y="104"/>
                  </a:lnTo>
                  <a:lnTo>
                    <a:pt x="10" y="100"/>
                  </a:lnTo>
                  <a:lnTo>
                    <a:pt x="16" y="95"/>
                  </a:lnTo>
                  <a:lnTo>
                    <a:pt x="21" y="90"/>
                  </a:lnTo>
                  <a:lnTo>
                    <a:pt x="35" y="87"/>
                  </a:lnTo>
                  <a:lnTo>
                    <a:pt x="42" y="89"/>
                  </a:lnTo>
                  <a:lnTo>
                    <a:pt x="49" y="74"/>
                  </a:lnTo>
                  <a:lnTo>
                    <a:pt x="54" y="78"/>
                  </a:lnTo>
                  <a:lnTo>
                    <a:pt x="64" y="69"/>
                  </a:lnTo>
                  <a:lnTo>
                    <a:pt x="67" y="67"/>
                  </a:lnTo>
                  <a:lnTo>
                    <a:pt x="71" y="56"/>
                  </a:lnTo>
                  <a:lnTo>
                    <a:pt x="70" y="46"/>
                  </a:lnTo>
                  <a:lnTo>
                    <a:pt x="73" y="40"/>
                  </a:lnTo>
                  <a:lnTo>
                    <a:pt x="80" y="39"/>
                  </a:lnTo>
                  <a:lnTo>
                    <a:pt x="84" y="51"/>
                  </a:lnTo>
                  <a:lnTo>
                    <a:pt x="84" y="58"/>
                  </a:lnTo>
                  <a:lnTo>
                    <a:pt x="77" y="67"/>
                  </a:lnTo>
                  <a:lnTo>
                    <a:pt x="78" y="75"/>
                  </a:lnTo>
                  <a:close/>
                  <a:moveTo>
                    <a:pt x="97" y="14"/>
                  </a:moveTo>
                  <a:lnTo>
                    <a:pt x="102" y="15"/>
                  </a:lnTo>
                  <a:lnTo>
                    <a:pt x="107" y="11"/>
                  </a:lnTo>
                  <a:lnTo>
                    <a:pt x="108" y="22"/>
                  </a:lnTo>
                  <a:lnTo>
                    <a:pt x="99" y="25"/>
                  </a:lnTo>
                  <a:lnTo>
                    <a:pt x="93" y="33"/>
                  </a:lnTo>
                  <a:lnTo>
                    <a:pt x="82" y="27"/>
                  </a:lnTo>
                  <a:lnTo>
                    <a:pt x="78" y="37"/>
                  </a:lnTo>
                  <a:lnTo>
                    <a:pt x="71" y="37"/>
                  </a:lnTo>
                  <a:lnTo>
                    <a:pt x="70" y="28"/>
                  </a:lnTo>
                  <a:lnTo>
                    <a:pt x="73" y="21"/>
                  </a:lnTo>
                  <a:lnTo>
                    <a:pt x="80" y="21"/>
                  </a:lnTo>
                  <a:lnTo>
                    <a:pt x="82" y="8"/>
                  </a:lnTo>
                  <a:lnTo>
                    <a:pt x="84" y="0"/>
                  </a:lnTo>
                  <a:lnTo>
                    <a:pt x="93" y="10"/>
                  </a:lnTo>
                  <a:lnTo>
                    <a:pt x="97" y="14"/>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 name="任意多边形(F) 110">
              <a:extLst>
                <a:ext uri="{FF2B5EF4-FFF2-40B4-BE49-F238E27FC236}">
                  <a16:creationId xmlns:a16="http://schemas.microsoft.com/office/drawing/2014/main" id="{493D0D2A-3345-4AE3-A061-AA34669A63E0}"/>
                </a:ext>
              </a:extLst>
            </p:cNvPr>
            <p:cNvSpPr>
              <a:spLocks/>
            </p:cNvSpPr>
            <p:nvPr/>
          </p:nvSpPr>
          <p:spPr bwMode="auto">
            <a:xfrm>
              <a:off x="3875277" y="5305763"/>
              <a:ext cx="372097" cy="178261"/>
            </a:xfrm>
            <a:custGeom>
              <a:avLst/>
              <a:gdLst>
                <a:gd name="T0" fmla="*/ 7 w 215"/>
                <a:gd name="T1" fmla="*/ 28 h 103"/>
                <a:gd name="T2" fmla="*/ 30 w 215"/>
                <a:gd name="T3" fmla="*/ 13 h 103"/>
                <a:gd name="T4" fmla="*/ 43 w 215"/>
                <a:gd name="T5" fmla="*/ 17 h 103"/>
                <a:gd name="T6" fmla="*/ 54 w 215"/>
                <a:gd name="T7" fmla="*/ 22 h 103"/>
                <a:gd name="T8" fmla="*/ 70 w 215"/>
                <a:gd name="T9" fmla="*/ 18 h 103"/>
                <a:gd name="T10" fmla="*/ 74 w 215"/>
                <a:gd name="T11" fmla="*/ 0 h 103"/>
                <a:gd name="T12" fmla="*/ 88 w 215"/>
                <a:gd name="T13" fmla="*/ 6 h 103"/>
                <a:gd name="T14" fmla="*/ 97 w 215"/>
                <a:gd name="T15" fmla="*/ 17 h 103"/>
                <a:gd name="T16" fmla="*/ 113 w 215"/>
                <a:gd name="T17" fmla="*/ 19 h 103"/>
                <a:gd name="T18" fmla="*/ 128 w 215"/>
                <a:gd name="T19" fmla="*/ 19 h 103"/>
                <a:gd name="T20" fmla="*/ 138 w 215"/>
                <a:gd name="T21" fmla="*/ 29 h 103"/>
                <a:gd name="T22" fmla="*/ 153 w 215"/>
                <a:gd name="T23" fmla="*/ 31 h 103"/>
                <a:gd name="T24" fmla="*/ 169 w 215"/>
                <a:gd name="T25" fmla="*/ 27 h 103"/>
                <a:gd name="T26" fmla="*/ 182 w 215"/>
                <a:gd name="T27" fmla="*/ 21 h 103"/>
                <a:gd name="T28" fmla="*/ 194 w 215"/>
                <a:gd name="T29" fmla="*/ 23 h 103"/>
                <a:gd name="T30" fmla="*/ 186 w 215"/>
                <a:gd name="T31" fmla="*/ 41 h 103"/>
                <a:gd name="T32" fmla="*/ 192 w 215"/>
                <a:gd name="T33" fmla="*/ 43 h 103"/>
                <a:gd name="T34" fmla="*/ 202 w 215"/>
                <a:gd name="T35" fmla="*/ 42 h 103"/>
                <a:gd name="T36" fmla="*/ 215 w 215"/>
                <a:gd name="T37" fmla="*/ 52 h 103"/>
                <a:gd name="T38" fmla="*/ 209 w 215"/>
                <a:gd name="T39" fmla="*/ 54 h 103"/>
                <a:gd name="T40" fmla="*/ 194 w 215"/>
                <a:gd name="T41" fmla="*/ 58 h 103"/>
                <a:gd name="T42" fmla="*/ 178 w 215"/>
                <a:gd name="T43" fmla="*/ 69 h 103"/>
                <a:gd name="T44" fmla="*/ 165 w 215"/>
                <a:gd name="T45" fmla="*/ 71 h 103"/>
                <a:gd name="T46" fmla="*/ 158 w 215"/>
                <a:gd name="T47" fmla="*/ 76 h 103"/>
                <a:gd name="T48" fmla="*/ 161 w 215"/>
                <a:gd name="T49" fmla="*/ 83 h 103"/>
                <a:gd name="T50" fmla="*/ 152 w 215"/>
                <a:gd name="T51" fmla="*/ 92 h 103"/>
                <a:gd name="T52" fmla="*/ 134 w 215"/>
                <a:gd name="T53" fmla="*/ 95 h 103"/>
                <a:gd name="T54" fmla="*/ 116 w 215"/>
                <a:gd name="T55" fmla="*/ 103 h 103"/>
                <a:gd name="T56" fmla="*/ 103 w 215"/>
                <a:gd name="T57" fmla="*/ 100 h 103"/>
                <a:gd name="T58" fmla="*/ 88 w 215"/>
                <a:gd name="T59" fmla="*/ 93 h 103"/>
                <a:gd name="T60" fmla="*/ 65 w 215"/>
                <a:gd name="T61" fmla="*/ 93 h 103"/>
                <a:gd name="T62" fmla="*/ 54 w 215"/>
                <a:gd name="T63" fmla="*/ 87 h 103"/>
                <a:gd name="T64" fmla="*/ 47 w 215"/>
                <a:gd name="T65" fmla="*/ 77 h 103"/>
                <a:gd name="T66" fmla="*/ 29 w 215"/>
                <a:gd name="T67" fmla="*/ 70 h 103"/>
                <a:gd name="T68" fmla="*/ 19 w 215"/>
                <a:gd name="T69" fmla="*/ 65 h 103"/>
                <a:gd name="T70" fmla="*/ 17 w 215"/>
                <a:gd name="T71" fmla="*/ 46 h 103"/>
                <a:gd name="T72" fmla="*/ 2 w 215"/>
                <a:gd name="T73"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 h="103">
                  <a:moveTo>
                    <a:pt x="0" y="29"/>
                  </a:moveTo>
                  <a:lnTo>
                    <a:pt x="7" y="28"/>
                  </a:lnTo>
                  <a:lnTo>
                    <a:pt x="20" y="18"/>
                  </a:lnTo>
                  <a:lnTo>
                    <a:pt x="30" y="13"/>
                  </a:lnTo>
                  <a:lnTo>
                    <a:pt x="36" y="17"/>
                  </a:lnTo>
                  <a:lnTo>
                    <a:pt x="43" y="17"/>
                  </a:lnTo>
                  <a:lnTo>
                    <a:pt x="47" y="22"/>
                  </a:lnTo>
                  <a:lnTo>
                    <a:pt x="54" y="22"/>
                  </a:lnTo>
                  <a:lnTo>
                    <a:pt x="64" y="25"/>
                  </a:lnTo>
                  <a:lnTo>
                    <a:pt x="70" y="18"/>
                  </a:lnTo>
                  <a:lnTo>
                    <a:pt x="67" y="11"/>
                  </a:lnTo>
                  <a:lnTo>
                    <a:pt x="74" y="0"/>
                  </a:lnTo>
                  <a:lnTo>
                    <a:pt x="82" y="5"/>
                  </a:lnTo>
                  <a:lnTo>
                    <a:pt x="88" y="6"/>
                  </a:lnTo>
                  <a:lnTo>
                    <a:pt x="96" y="8"/>
                  </a:lnTo>
                  <a:lnTo>
                    <a:pt x="97" y="17"/>
                  </a:lnTo>
                  <a:lnTo>
                    <a:pt x="107" y="21"/>
                  </a:lnTo>
                  <a:lnTo>
                    <a:pt x="113" y="19"/>
                  </a:lnTo>
                  <a:lnTo>
                    <a:pt x="122" y="18"/>
                  </a:lnTo>
                  <a:lnTo>
                    <a:pt x="128" y="19"/>
                  </a:lnTo>
                  <a:lnTo>
                    <a:pt x="135" y="24"/>
                  </a:lnTo>
                  <a:lnTo>
                    <a:pt x="138" y="29"/>
                  </a:lnTo>
                  <a:lnTo>
                    <a:pt x="145" y="29"/>
                  </a:lnTo>
                  <a:lnTo>
                    <a:pt x="153" y="31"/>
                  </a:lnTo>
                  <a:lnTo>
                    <a:pt x="159" y="29"/>
                  </a:lnTo>
                  <a:lnTo>
                    <a:pt x="169" y="27"/>
                  </a:lnTo>
                  <a:lnTo>
                    <a:pt x="178" y="19"/>
                  </a:lnTo>
                  <a:lnTo>
                    <a:pt x="182" y="21"/>
                  </a:lnTo>
                  <a:lnTo>
                    <a:pt x="186" y="24"/>
                  </a:lnTo>
                  <a:lnTo>
                    <a:pt x="194" y="23"/>
                  </a:lnTo>
                  <a:lnTo>
                    <a:pt x="190" y="31"/>
                  </a:lnTo>
                  <a:lnTo>
                    <a:pt x="186" y="41"/>
                  </a:lnTo>
                  <a:lnTo>
                    <a:pt x="187" y="45"/>
                  </a:lnTo>
                  <a:lnTo>
                    <a:pt x="192" y="43"/>
                  </a:lnTo>
                  <a:lnTo>
                    <a:pt x="198" y="46"/>
                  </a:lnTo>
                  <a:lnTo>
                    <a:pt x="202" y="42"/>
                  </a:lnTo>
                  <a:lnTo>
                    <a:pt x="209" y="45"/>
                  </a:lnTo>
                  <a:lnTo>
                    <a:pt x="215" y="52"/>
                  </a:lnTo>
                  <a:lnTo>
                    <a:pt x="213" y="56"/>
                  </a:lnTo>
                  <a:lnTo>
                    <a:pt x="209" y="54"/>
                  </a:lnTo>
                  <a:lnTo>
                    <a:pt x="199" y="56"/>
                  </a:lnTo>
                  <a:lnTo>
                    <a:pt x="194" y="58"/>
                  </a:lnTo>
                  <a:lnTo>
                    <a:pt x="189" y="65"/>
                  </a:lnTo>
                  <a:lnTo>
                    <a:pt x="178" y="69"/>
                  </a:lnTo>
                  <a:lnTo>
                    <a:pt x="172" y="74"/>
                  </a:lnTo>
                  <a:lnTo>
                    <a:pt x="165" y="71"/>
                  </a:lnTo>
                  <a:lnTo>
                    <a:pt x="161" y="70"/>
                  </a:lnTo>
                  <a:lnTo>
                    <a:pt x="158" y="76"/>
                  </a:lnTo>
                  <a:lnTo>
                    <a:pt x="160" y="80"/>
                  </a:lnTo>
                  <a:lnTo>
                    <a:pt x="161" y="83"/>
                  </a:lnTo>
                  <a:lnTo>
                    <a:pt x="157" y="87"/>
                  </a:lnTo>
                  <a:lnTo>
                    <a:pt x="152" y="92"/>
                  </a:lnTo>
                  <a:lnTo>
                    <a:pt x="143" y="94"/>
                  </a:lnTo>
                  <a:lnTo>
                    <a:pt x="134" y="95"/>
                  </a:lnTo>
                  <a:lnTo>
                    <a:pt x="123" y="98"/>
                  </a:lnTo>
                  <a:lnTo>
                    <a:pt x="116" y="103"/>
                  </a:lnTo>
                  <a:lnTo>
                    <a:pt x="112" y="100"/>
                  </a:lnTo>
                  <a:lnTo>
                    <a:pt x="103" y="100"/>
                  </a:lnTo>
                  <a:lnTo>
                    <a:pt x="94" y="94"/>
                  </a:lnTo>
                  <a:lnTo>
                    <a:pt x="88" y="93"/>
                  </a:lnTo>
                  <a:lnTo>
                    <a:pt x="78" y="94"/>
                  </a:lnTo>
                  <a:lnTo>
                    <a:pt x="65" y="93"/>
                  </a:lnTo>
                  <a:lnTo>
                    <a:pt x="58" y="93"/>
                  </a:lnTo>
                  <a:lnTo>
                    <a:pt x="54" y="87"/>
                  </a:lnTo>
                  <a:lnTo>
                    <a:pt x="50" y="79"/>
                  </a:lnTo>
                  <a:lnTo>
                    <a:pt x="47" y="77"/>
                  </a:lnTo>
                  <a:lnTo>
                    <a:pt x="38" y="71"/>
                  </a:lnTo>
                  <a:lnTo>
                    <a:pt x="29" y="70"/>
                  </a:lnTo>
                  <a:lnTo>
                    <a:pt x="21" y="69"/>
                  </a:lnTo>
                  <a:lnTo>
                    <a:pt x="19" y="65"/>
                  </a:lnTo>
                  <a:lnTo>
                    <a:pt x="21" y="53"/>
                  </a:lnTo>
                  <a:lnTo>
                    <a:pt x="17" y="46"/>
                  </a:lnTo>
                  <a:lnTo>
                    <a:pt x="7" y="42"/>
                  </a:lnTo>
                  <a:lnTo>
                    <a:pt x="2" y="36"/>
                  </a:lnTo>
                  <a:lnTo>
                    <a:pt x="0" y="29"/>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0" name="任意多边形(F) 125">
              <a:extLst>
                <a:ext uri="{FF2B5EF4-FFF2-40B4-BE49-F238E27FC236}">
                  <a16:creationId xmlns:a16="http://schemas.microsoft.com/office/drawing/2014/main" id="{1F0966D1-8CA0-4E0F-9AAD-98390F764E10}"/>
                </a:ext>
              </a:extLst>
            </p:cNvPr>
            <p:cNvSpPr>
              <a:spLocks noEditPoints="1"/>
            </p:cNvSpPr>
            <p:nvPr/>
          </p:nvSpPr>
          <p:spPr bwMode="auto">
            <a:xfrm>
              <a:off x="3459913" y="5696897"/>
              <a:ext cx="89995" cy="121148"/>
            </a:xfrm>
            <a:custGeom>
              <a:avLst/>
              <a:gdLst>
                <a:gd name="T0" fmla="*/ 46 w 52"/>
                <a:gd name="T1" fmla="*/ 39 h 70"/>
                <a:gd name="T2" fmla="*/ 44 w 52"/>
                <a:gd name="T3" fmla="*/ 43 h 70"/>
                <a:gd name="T4" fmla="*/ 40 w 52"/>
                <a:gd name="T5" fmla="*/ 43 h 70"/>
                <a:gd name="T6" fmla="*/ 39 w 52"/>
                <a:gd name="T7" fmla="*/ 45 h 70"/>
                <a:gd name="T8" fmla="*/ 38 w 52"/>
                <a:gd name="T9" fmla="*/ 48 h 70"/>
                <a:gd name="T10" fmla="*/ 39 w 52"/>
                <a:gd name="T11" fmla="*/ 53 h 70"/>
                <a:gd name="T12" fmla="*/ 38 w 52"/>
                <a:gd name="T13" fmla="*/ 54 h 70"/>
                <a:gd name="T14" fmla="*/ 35 w 52"/>
                <a:gd name="T15" fmla="*/ 54 h 70"/>
                <a:gd name="T16" fmla="*/ 31 w 52"/>
                <a:gd name="T17" fmla="*/ 57 h 70"/>
                <a:gd name="T18" fmla="*/ 31 w 52"/>
                <a:gd name="T19" fmla="*/ 60 h 70"/>
                <a:gd name="T20" fmla="*/ 28 w 52"/>
                <a:gd name="T21" fmla="*/ 62 h 70"/>
                <a:gd name="T22" fmla="*/ 25 w 52"/>
                <a:gd name="T23" fmla="*/ 62 h 70"/>
                <a:gd name="T24" fmla="*/ 22 w 52"/>
                <a:gd name="T25" fmla="*/ 63 h 70"/>
                <a:gd name="T26" fmla="*/ 22 w 52"/>
                <a:gd name="T27" fmla="*/ 66 h 70"/>
                <a:gd name="T28" fmla="*/ 19 w 52"/>
                <a:gd name="T29" fmla="*/ 68 h 70"/>
                <a:gd name="T30" fmla="*/ 15 w 52"/>
                <a:gd name="T31" fmla="*/ 68 h 70"/>
                <a:gd name="T32" fmla="*/ 10 w 52"/>
                <a:gd name="T33" fmla="*/ 70 h 70"/>
                <a:gd name="T34" fmla="*/ 8 w 52"/>
                <a:gd name="T35" fmla="*/ 70 h 70"/>
                <a:gd name="T36" fmla="*/ 5 w 52"/>
                <a:gd name="T37" fmla="*/ 65 h 70"/>
                <a:gd name="T38" fmla="*/ 0 w 52"/>
                <a:gd name="T39" fmla="*/ 53 h 70"/>
                <a:gd name="T40" fmla="*/ 20 w 52"/>
                <a:gd name="T41" fmla="*/ 46 h 70"/>
                <a:gd name="T42" fmla="*/ 25 w 52"/>
                <a:gd name="T43" fmla="*/ 33 h 70"/>
                <a:gd name="T44" fmla="*/ 21 w 52"/>
                <a:gd name="T45" fmla="*/ 27 h 70"/>
                <a:gd name="T46" fmla="*/ 22 w 52"/>
                <a:gd name="T47" fmla="*/ 24 h 70"/>
                <a:gd name="T48" fmla="*/ 23 w 52"/>
                <a:gd name="T49" fmla="*/ 21 h 70"/>
                <a:gd name="T50" fmla="*/ 23 w 52"/>
                <a:gd name="T51" fmla="*/ 18 h 70"/>
                <a:gd name="T52" fmla="*/ 27 w 52"/>
                <a:gd name="T53" fmla="*/ 17 h 70"/>
                <a:gd name="T54" fmla="*/ 26 w 52"/>
                <a:gd name="T55" fmla="*/ 16 h 70"/>
                <a:gd name="T56" fmla="*/ 26 w 52"/>
                <a:gd name="T57" fmla="*/ 11 h 70"/>
                <a:gd name="T58" fmla="*/ 29 w 52"/>
                <a:gd name="T59" fmla="*/ 11 h 70"/>
                <a:gd name="T60" fmla="*/ 32 w 52"/>
                <a:gd name="T61" fmla="*/ 16 h 70"/>
                <a:gd name="T62" fmla="*/ 37 w 52"/>
                <a:gd name="T63" fmla="*/ 18 h 70"/>
                <a:gd name="T64" fmla="*/ 42 w 52"/>
                <a:gd name="T65" fmla="*/ 19 h 70"/>
                <a:gd name="T66" fmla="*/ 45 w 52"/>
                <a:gd name="T67" fmla="*/ 21 h 70"/>
                <a:gd name="T68" fmla="*/ 48 w 52"/>
                <a:gd name="T69" fmla="*/ 25 h 70"/>
                <a:gd name="T70" fmla="*/ 50 w 52"/>
                <a:gd name="T71" fmla="*/ 28 h 70"/>
                <a:gd name="T72" fmla="*/ 52 w 52"/>
                <a:gd name="T73" fmla="*/ 28 h 70"/>
                <a:gd name="T74" fmla="*/ 52 w 52"/>
                <a:gd name="T75" fmla="*/ 30 h 70"/>
                <a:gd name="T76" fmla="*/ 50 w 52"/>
                <a:gd name="T77" fmla="*/ 34 h 70"/>
                <a:gd name="T78" fmla="*/ 49 w 52"/>
                <a:gd name="T79" fmla="*/ 36 h 70"/>
                <a:gd name="T80" fmla="*/ 46 w 52"/>
                <a:gd name="T81" fmla="*/ 39 h 70"/>
                <a:gd name="T82" fmla="*/ 29 w 52"/>
                <a:gd name="T83" fmla="*/ 4 h 70"/>
                <a:gd name="T84" fmla="*/ 28 w 52"/>
                <a:gd name="T85" fmla="*/ 5 h 70"/>
                <a:gd name="T86" fmla="*/ 27 w 52"/>
                <a:gd name="T87" fmla="*/ 2 h 70"/>
                <a:gd name="T88" fmla="*/ 29 w 52"/>
                <a:gd name="T89" fmla="*/ 0 h 70"/>
                <a:gd name="T90" fmla="*/ 31 w 52"/>
                <a:gd name="T91" fmla="*/ 1 h 70"/>
                <a:gd name="T92" fmla="*/ 29 w 52"/>
                <a:gd name="T9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70">
                  <a:moveTo>
                    <a:pt x="46" y="39"/>
                  </a:moveTo>
                  <a:lnTo>
                    <a:pt x="44" y="43"/>
                  </a:lnTo>
                  <a:lnTo>
                    <a:pt x="40" y="43"/>
                  </a:lnTo>
                  <a:lnTo>
                    <a:pt x="39" y="45"/>
                  </a:lnTo>
                  <a:lnTo>
                    <a:pt x="38" y="48"/>
                  </a:lnTo>
                  <a:lnTo>
                    <a:pt x="39" y="53"/>
                  </a:lnTo>
                  <a:lnTo>
                    <a:pt x="38" y="54"/>
                  </a:lnTo>
                  <a:lnTo>
                    <a:pt x="35" y="54"/>
                  </a:lnTo>
                  <a:lnTo>
                    <a:pt x="31" y="57"/>
                  </a:lnTo>
                  <a:lnTo>
                    <a:pt x="31" y="60"/>
                  </a:lnTo>
                  <a:lnTo>
                    <a:pt x="28" y="62"/>
                  </a:lnTo>
                  <a:lnTo>
                    <a:pt x="25" y="62"/>
                  </a:lnTo>
                  <a:lnTo>
                    <a:pt x="22" y="63"/>
                  </a:lnTo>
                  <a:lnTo>
                    <a:pt x="22" y="66"/>
                  </a:lnTo>
                  <a:lnTo>
                    <a:pt x="19" y="68"/>
                  </a:lnTo>
                  <a:lnTo>
                    <a:pt x="15" y="68"/>
                  </a:lnTo>
                  <a:lnTo>
                    <a:pt x="10" y="70"/>
                  </a:lnTo>
                  <a:lnTo>
                    <a:pt x="8" y="70"/>
                  </a:lnTo>
                  <a:lnTo>
                    <a:pt x="5" y="65"/>
                  </a:lnTo>
                  <a:lnTo>
                    <a:pt x="0" y="53"/>
                  </a:lnTo>
                  <a:lnTo>
                    <a:pt x="20" y="46"/>
                  </a:lnTo>
                  <a:lnTo>
                    <a:pt x="25" y="33"/>
                  </a:lnTo>
                  <a:lnTo>
                    <a:pt x="21" y="27"/>
                  </a:lnTo>
                  <a:lnTo>
                    <a:pt x="22" y="24"/>
                  </a:lnTo>
                  <a:lnTo>
                    <a:pt x="23" y="21"/>
                  </a:lnTo>
                  <a:lnTo>
                    <a:pt x="23" y="18"/>
                  </a:lnTo>
                  <a:lnTo>
                    <a:pt x="27" y="17"/>
                  </a:lnTo>
                  <a:lnTo>
                    <a:pt x="26" y="16"/>
                  </a:lnTo>
                  <a:lnTo>
                    <a:pt x="26" y="11"/>
                  </a:lnTo>
                  <a:lnTo>
                    <a:pt x="29" y="11"/>
                  </a:lnTo>
                  <a:lnTo>
                    <a:pt x="32" y="16"/>
                  </a:lnTo>
                  <a:lnTo>
                    <a:pt x="37" y="18"/>
                  </a:lnTo>
                  <a:lnTo>
                    <a:pt x="42" y="19"/>
                  </a:lnTo>
                  <a:lnTo>
                    <a:pt x="45" y="21"/>
                  </a:lnTo>
                  <a:lnTo>
                    <a:pt x="48" y="25"/>
                  </a:lnTo>
                  <a:lnTo>
                    <a:pt x="50" y="28"/>
                  </a:lnTo>
                  <a:lnTo>
                    <a:pt x="52" y="28"/>
                  </a:lnTo>
                  <a:lnTo>
                    <a:pt x="52" y="30"/>
                  </a:lnTo>
                  <a:lnTo>
                    <a:pt x="50" y="34"/>
                  </a:lnTo>
                  <a:lnTo>
                    <a:pt x="49" y="36"/>
                  </a:lnTo>
                  <a:lnTo>
                    <a:pt x="46" y="39"/>
                  </a:lnTo>
                  <a:close/>
                  <a:moveTo>
                    <a:pt x="29" y="4"/>
                  </a:moveTo>
                  <a:lnTo>
                    <a:pt x="28" y="5"/>
                  </a:lnTo>
                  <a:lnTo>
                    <a:pt x="27" y="2"/>
                  </a:lnTo>
                  <a:lnTo>
                    <a:pt x="29" y="0"/>
                  </a:lnTo>
                  <a:lnTo>
                    <a:pt x="31" y="1"/>
                  </a:lnTo>
                  <a:lnTo>
                    <a:pt x="29" y="4"/>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1" name="任意多边形(F) 130">
              <a:extLst>
                <a:ext uri="{FF2B5EF4-FFF2-40B4-BE49-F238E27FC236}">
                  <a16:creationId xmlns:a16="http://schemas.microsoft.com/office/drawing/2014/main" id="{26E51E70-B3DB-47A8-B9AE-36E6D402F838}"/>
                </a:ext>
              </a:extLst>
            </p:cNvPr>
            <p:cNvSpPr>
              <a:spLocks/>
            </p:cNvSpPr>
            <p:nvPr/>
          </p:nvSpPr>
          <p:spPr bwMode="auto">
            <a:xfrm>
              <a:off x="3563754" y="5554981"/>
              <a:ext cx="166145" cy="178261"/>
            </a:xfrm>
            <a:custGeom>
              <a:avLst/>
              <a:gdLst>
                <a:gd name="T0" fmla="*/ 83 w 96"/>
                <a:gd name="T1" fmla="*/ 19 h 103"/>
                <a:gd name="T2" fmla="*/ 81 w 96"/>
                <a:gd name="T3" fmla="*/ 9 h 103"/>
                <a:gd name="T4" fmla="*/ 77 w 96"/>
                <a:gd name="T5" fmla="*/ 6 h 103"/>
                <a:gd name="T6" fmla="*/ 85 w 96"/>
                <a:gd name="T7" fmla="*/ 0 h 103"/>
                <a:gd name="T8" fmla="*/ 73 w 96"/>
                <a:gd name="T9" fmla="*/ 2 h 103"/>
                <a:gd name="T10" fmla="*/ 71 w 96"/>
                <a:gd name="T11" fmla="*/ 9 h 103"/>
                <a:gd name="T12" fmla="*/ 68 w 96"/>
                <a:gd name="T13" fmla="*/ 17 h 103"/>
                <a:gd name="T14" fmla="*/ 66 w 96"/>
                <a:gd name="T15" fmla="*/ 23 h 103"/>
                <a:gd name="T16" fmla="*/ 62 w 96"/>
                <a:gd name="T17" fmla="*/ 29 h 103"/>
                <a:gd name="T18" fmla="*/ 55 w 96"/>
                <a:gd name="T19" fmla="*/ 35 h 103"/>
                <a:gd name="T20" fmla="*/ 54 w 96"/>
                <a:gd name="T21" fmla="*/ 42 h 103"/>
                <a:gd name="T22" fmla="*/ 46 w 96"/>
                <a:gd name="T23" fmla="*/ 42 h 103"/>
                <a:gd name="T24" fmla="*/ 41 w 96"/>
                <a:gd name="T25" fmla="*/ 45 h 103"/>
                <a:gd name="T26" fmla="*/ 36 w 96"/>
                <a:gd name="T27" fmla="*/ 55 h 103"/>
                <a:gd name="T28" fmla="*/ 23 w 96"/>
                <a:gd name="T29" fmla="*/ 58 h 103"/>
                <a:gd name="T30" fmla="*/ 18 w 96"/>
                <a:gd name="T31" fmla="*/ 59 h 103"/>
                <a:gd name="T32" fmla="*/ 0 w 96"/>
                <a:gd name="T33" fmla="*/ 57 h 103"/>
                <a:gd name="T34" fmla="*/ 6 w 96"/>
                <a:gd name="T35" fmla="*/ 65 h 103"/>
                <a:gd name="T36" fmla="*/ 12 w 96"/>
                <a:gd name="T37" fmla="*/ 75 h 103"/>
                <a:gd name="T38" fmla="*/ 15 w 96"/>
                <a:gd name="T39" fmla="*/ 80 h 103"/>
                <a:gd name="T40" fmla="*/ 3 w 96"/>
                <a:gd name="T41" fmla="*/ 92 h 103"/>
                <a:gd name="T42" fmla="*/ 24 w 96"/>
                <a:gd name="T43" fmla="*/ 90 h 103"/>
                <a:gd name="T44" fmla="*/ 42 w 96"/>
                <a:gd name="T45" fmla="*/ 95 h 103"/>
                <a:gd name="T46" fmla="*/ 48 w 96"/>
                <a:gd name="T47" fmla="*/ 103 h 103"/>
                <a:gd name="T48" fmla="*/ 67 w 96"/>
                <a:gd name="T49" fmla="*/ 96 h 103"/>
                <a:gd name="T50" fmla="*/ 62 w 96"/>
                <a:gd name="T51" fmla="*/ 87 h 103"/>
                <a:gd name="T52" fmla="*/ 58 w 96"/>
                <a:gd name="T53" fmla="*/ 78 h 103"/>
                <a:gd name="T54" fmla="*/ 72 w 96"/>
                <a:gd name="T55" fmla="*/ 71 h 103"/>
                <a:gd name="T56" fmla="*/ 84 w 96"/>
                <a:gd name="T57" fmla="*/ 55 h 103"/>
                <a:gd name="T58" fmla="*/ 90 w 96"/>
                <a:gd name="T59" fmla="*/ 42 h 103"/>
                <a:gd name="T60" fmla="*/ 90 w 96"/>
                <a:gd name="T61" fmla="*/ 34 h 103"/>
                <a:gd name="T62" fmla="*/ 90 w 96"/>
                <a:gd name="T63"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03">
                  <a:moveTo>
                    <a:pt x="84" y="31"/>
                  </a:moveTo>
                  <a:lnTo>
                    <a:pt x="83" y="19"/>
                  </a:lnTo>
                  <a:lnTo>
                    <a:pt x="88" y="16"/>
                  </a:lnTo>
                  <a:lnTo>
                    <a:pt x="81" y="9"/>
                  </a:lnTo>
                  <a:lnTo>
                    <a:pt x="78" y="9"/>
                  </a:lnTo>
                  <a:lnTo>
                    <a:pt x="77" y="6"/>
                  </a:lnTo>
                  <a:lnTo>
                    <a:pt x="84" y="1"/>
                  </a:lnTo>
                  <a:lnTo>
                    <a:pt x="85" y="0"/>
                  </a:lnTo>
                  <a:lnTo>
                    <a:pt x="81" y="1"/>
                  </a:lnTo>
                  <a:lnTo>
                    <a:pt x="73" y="2"/>
                  </a:lnTo>
                  <a:lnTo>
                    <a:pt x="70" y="6"/>
                  </a:lnTo>
                  <a:lnTo>
                    <a:pt x="71" y="9"/>
                  </a:lnTo>
                  <a:lnTo>
                    <a:pt x="72" y="14"/>
                  </a:lnTo>
                  <a:lnTo>
                    <a:pt x="68" y="17"/>
                  </a:lnTo>
                  <a:lnTo>
                    <a:pt x="68" y="20"/>
                  </a:lnTo>
                  <a:lnTo>
                    <a:pt x="66" y="23"/>
                  </a:lnTo>
                  <a:lnTo>
                    <a:pt x="60" y="23"/>
                  </a:lnTo>
                  <a:lnTo>
                    <a:pt x="62" y="29"/>
                  </a:lnTo>
                  <a:lnTo>
                    <a:pt x="59" y="30"/>
                  </a:lnTo>
                  <a:lnTo>
                    <a:pt x="55" y="35"/>
                  </a:lnTo>
                  <a:lnTo>
                    <a:pt x="56" y="40"/>
                  </a:lnTo>
                  <a:lnTo>
                    <a:pt x="54" y="42"/>
                  </a:lnTo>
                  <a:lnTo>
                    <a:pt x="52" y="41"/>
                  </a:lnTo>
                  <a:lnTo>
                    <a:pt x="46" y="42"/>
                  </a:lnTo>
                  <a:lnTo>
                    <a:pt x="46" y="45"/>
                  </a:lnTo>
                  <a:lnTo>
                    <a:pt x="41" y="45"/>
                  </a:lnTo>
                  <a:lnTo>
                    <a:pt x="36" y="49"/>
                  </a:lnTo>
                  <a:lnTo>
                    <a:pt x="36" y="55"/>
                  </a:lnTo>
                  <a:lnTo>
                    <a:pt x="27" y="59"/>
                  </a:lnTo>
                  <a:lnTo>
                    <a:pt x="23" y="58"/>
                  </a:lnTo>
                  <a:lnTo>
                    <a:pt x="21" y="60"/>
                  </a:lnTo>
                  <a:lnTo>
                    <a:pt x="18" y="59"/>
                  </a:lnTo>
                  <a:lnTo>
                    <a:pt x="11" y="60"/>
                  </a:lnTo>
                  <a:lnTo>
                    <a:pt x="0" y="57"/>
                  </a:lnTo>
                  <a:lnTo>
                    <a:pt x="3" y="60"/>
                  </a:lnTo>
                  <a:lnTo>
                    <a:pt x="6" y="65"/>
                  </a:lnTo>
                  <a:lnTo>
                    <a:pt x="12" y="67"/>
                  </a:lnTo>
                  <a:lnTo>
                    <a:pt x="12" y="75"/>
                  </a:lnTo>
                  <a:lnTo>
                    <a:pt x="15" y="76"/>
                  </a:lnTo>
                  <a:lnTo>
                    <a:pt x="15" y="80"/>
                  </a:lnTo>
                  <a:lnTo>
                    <a:pt x="6" y="83"/>
                  </a:lnTo>
                  <a:lnTo>
                    <a:pt x="3" y="92"/>
                  </a:lnTo>
                  <a:lnTo>
                    <a:pt x="13" y="90"/>
                  </a:lnTo>
                  <a:lnTo>
                    <a:pt x="24" y="90"/>
                  </a:lnTo>
                  <a:lnTo>
                    <a:pt x="36" y="89"/>
                  </a:lnTo>
                  <a:lnTo>
                    <a:pt x="42" y="95"/>
                  </a:lnTo>
                  <a:lnTo>
                    <a:pt x="43" y="100"/>
                  </a:lnTo>
                  <a:lnTo>
                    <a:pt x="48" y="103"/>
                  </a:lnTo>
                  <a:lnTo>
                    <a:pt x="53" y="96"/>
                  </a:lnTo>
                  <a:lnTo>
                    <a:pt x="67" y="96"/>
                  </a:lnTo>
                  <a:lnTo>
                    <a:pt x="66" y="90"/>
                  </a:lnTo>
                  <a:lnTo>
                    <a:pt x="62" y="87"/>
                  </a:lnTo>
                  <a:lnTo>
                    <a:pt x="61" y="81"/>
                  </a:lnTo>
                  <a:lnTo>
                    <a:pt x="58" y="78"/>
                  </a:lnTo>
                  <a:lnTo>
                    <a:pt x="65" y="70"/>
                  </a:lnTo>
                  <a:lnTo>
                    <a:pt x="72" y="71"/>
                  </a:lnTo>
                  <a:lnTo>
                    <a:pt x="79" y="63"/>
                  </a:lnTo>
                  <a:lnTo>
                    <a:pt x="84" y="55"/>
                  </a:lnTo>
                  <a:lnTo>
                    <a:pt x="90" y="47"/>
                  </a:lnTo>
                  <a:lnTo>
                    <a:pt x="90" y="42"/>
                  </a:lnTo>
                  <a:lnTo>
                    <a:pt x="96" y="37"/>
                  </a:lnTo>
                  <a:lnTo>
                    <a:pt x="90" y="34"/>
                  </a:lnTo>
                  <a:lnTo>
                    <a:pt x="90" y="32"/>
                  </a:lnTo>
                  <a:lnTo>
                    <a:pt x="90" y="34"/>
                  </a:lnTo>
                  <a:lnTo>
                    <a:pt x="84" y="31"/>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2" name="任意多边形(F) 134">
              <a:extLst>
                <a:ext uri="{FF2B5EF4-FFF2-40B4-BE49-F238E27FC236}">
                  <a16:creationId xmlns:a16="http://schemas.microsoft.com/office/drawing/2014/main" id="{657E1BBF-6437-4C91-8FB7-5CB813030B44}"/>
                </a:ext>
              </a:extLst>
            </p:cNvPr>
            <p:cNvSpPr>
              <a:spLocks/>
            </p:cNvSpPr>
            <p:nvPr/>
          </p:nvSpPr>
          <p:spPr bwMode="auto">
            <a:xfrm>
              <a:off x="2745142" y="5473639"/>
              <a:ext cx="36345" cy="81343"/>
            </a:xfrm>
            <a:custGeom>
              <a:avLst/>
              <a:gdLst>
                <a:gd name="T0" fmla="*/ 4 w 21"/>
                <a:gd name="T1" fmla="*/ 3 h 47"/>
                <a:gd name="T2" fmla="*/ 6 w 21"/>
                <a:gd name="T3" fmla="*/ 1 h 47"/>
                <a:gd name="T4" fmla="*/ 9 w 21"/>
                <a:gd name="T5" fmla="*/ 0 h 47"/>
                <a:gd name="T6" fmla="*/ 10 w 21"/>
                <a:gd name="T7" fmla="*/ 4 h 47"/>
                <a:gd name="T8" fmla="*/ 15 w 21"/>
                <a:gd name="T9" fmla="*/ 4 h 47"/>
                <a:gd name="T10" fmla="*/ 16 w 21"/>
                <a:gd name="T11" fmla="*/ 3 h 47"/>
                <a:gd name="T12" fmla="*/ 20 w 21"/>
                <a:gd name="T13" fmla="*/ 3 h 47"/>
                <a:gd name="T14" fmla="*/ 21 w 21"/>
                <a:gd name="T15" fmla="*/ 8 h 47"/>
                <a:gd name="T16" fmla="*/ 19 w 21"/>
                <a:gd name="T17" fmla="*/ 11 h 47"/>
                <a:gd name="T18" fmla="*/ 19 w 21"/>
                <a:gd name="T19" fmla="*/ 17 h 47"/>
                <a:gd name="T20" fmla="*/ 17 w 21"/>
                <a:gd name="T21" fmla="*/ 18 h 47"/>
                <a:gd name="T22" fmla="*/ 17 w 21"/>
                <a:gd name="T23" fmla="*/ 23 h 47"/>
                <a:gd name="T24" fmla="*/ 14 w 21"/>
                <a:gd name="T25" fmla="*/ 23 h 47"/>
                <a:gd name="T26" fmla="*/ 17 w 21"/>
                <a:gd name="T27" fmla="*/ 29 h 47"/>
                <a:gd name="T28" fmla="*/ 15 w 21"/>
                <a:gd name="T29" fmla="*/ 34 h 47"/>
                <a:gd name="T30" fmla="*/ 17 w 21"/>
                <a:gd name="T31" fmla="*/ 37 h 47"/>
                <a:gd name="T32" fmla="*/ 16 w 21"/>
                <a:gd name="T33" fmla="*/ 38 h 47"/>
                <a:gd name="T34" fmla="*/ 14 w 21"/>
                <a:gd name="T35" fmla="*/ 42 h 47"/>
                <a:gd name="T36" fmla="*/ 15 w 21"/>
                <a:gd name="T37" fmla="*/ 44 h 47"/>
                <a:gd name="T38" fmla="*/ 11 w 21"/>
                <a:gd name="T39" fmla="*/ 47 h 47"/>
                <a:gd name="T40" fmla="*/ 8 w 21"/>
                <a:gd name="T41" fmla="*/ 46 h 47"/>
                <a:gd name="T42" fmla="*/ 5 w 21"/>
                <a:gd name="T43" fmla="*/ 47 h 47"/>
                <a:gd name="T44" fmla="*/ 5 w 21"/>
                <a:gd name="T45" fmla="*/ 40 h 47"/>
                <a:gd name="T46" fmla="*/ 5 w 21"/>
                <a:gd name="T47" fmla="*/ 35 h 47"/>
                <a:gd name="T48" fmla="*/ 2 w 21"/>
                <a:gd name="T49" fmla="*/ 35 h 47"/>
                <a:gd name="T50" fmla="*/ 0 w 21"/>
                <a:gd name="T51" fmla="*/ 31 h 47"/>
                <a:gd name="T52" fmla="*/ 2 w 21"/>
                <a:gd name="T53" fmla="*/ 25 h 47"/>
                <a:gd name="T54" fmla="*/ 4 w 21"/>
                <a:gd name="T55" fmla="*/ 23 h 47"/>
                <a:gd name="T56" fmla="*/ 4 w 21"/>
                <a:gd name="T57" fmla="*/ 19 h 47"/>
                <a:gd name="T58" fmla="*/ 5 w 21"/>
                <a:gd name="T59" fmla="*/ 13 h 47"/>
                <a:gd name="T60" fmla="*/ 5 w 21"/>
                <a:gd name="T61" fmla="*/ 9 h 47"/>
                <a:gd name="T62" fmla="*/ 4 w 21"/>
                <a:gd name="T63" fmla="*/ 7 h 47"/>
                <a:gd name="T64" fmla="*/ 4 w 21"/>
                <a:gd name="T65"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47">
                  <a:moveTo>
                    <a:pt x="4" y="3"/>
                  </a:moveTo>
                  <a:lnTo>
                    <a:pt x="6" y="1"/>
                  </a:lnTo>
                  <a:lnTo>
                    <a:pt x="9" y="0"/>
                  </a:lnTo>
                  <a:lnTo>
                    <a:pt x="10" y="4"/>
                  </a:lnTo>
                  <a:lnTo>
                    <a:pt x="15" y="4"/>
                  </a:lnTo>
                  <a:lnTo>
                    <a:pt x="16" y="3"/>
                  </a:lnTo>
                  <a:lnTo>
                    <a:pt x="20" y="3"/>
                  </a:lnTo>
                  <a:lnTo>
                    <a:pt x="21" y="8"/>
                  </a:lnTo>
                  <a:lnTo>
                    <a:pt x="19" y="11"/>
                  </a:lnTo>
                  <a:lnTo>
                    <a:pt x="19" y="17"/>
                  </a:lnTo>
                  <a:lnTo>
                    <a:pt x="17" y="18"/>
                  </a:lnTo>
                  <a:lnTo>
                    <a:pt x="17" y="23"/>
                  </a:lnTo>
                  <a:lnTo>
                    <a:pt x="14" y="23"/>
                  </a:lnTo>
                  <a:lnTo>
                    <a:pt x="17" y="29"/>
                  </a:lnTo>
                  <a:lnTo>
                    <a:pt x="15" y="34"/>
                  </a:lnTo>
                  <a:lnTo>
                    <a:pt x="17" y="37"/>
                  </a:lnTo>
                  <a:lnTo>
                    <a:pt x="16" y="38"/>
                  </a:lnTo>
                  <a:lnTo>
                    <a:pt x="14" y="42"/>
                  </a:lnTo>
                  <a:lnTo>
                    <a:pt x="15" y="44"/>
                  </a:lnTo>
                  <a:lnTo>
                    <a:pt x="11" y="47"/>
                  </a:lnTo>
                  <a:lnTo>
                    <a:pt x="8" y="46"/>
                  </a:lnTo>
                  <a:lnTo>
                    <a:pt x="5" y="47"/>
                  </a:lnTo>
                  <a:lnTo>
                    <a:pt x="5" y="40"/>
                  </a:lnTo>
                  <a:lnTo>
                    <a:pt x="5" y="35"/>
                  </a:lnTo>
                  <a:lnTo>
                    <a:pt x="2" y="35"/>
                  </a:lnTo>
                  <a:lnTo>
                    <a:pt x="0" y="31"/>
                  </a:lnTo>
                  <a:lnTo>
                    <a:pt x="2" y="25"/>
                  </a:lnTo>
                  <a:lnTo>
                    <a:pt x="4" y="23"/>
                  </a:lnTo>
                  <a:lnTo>
                    <a:pt x="4" y="19"/>
                  </a:lnTo>
                  <a:lnTo>
                    <a:pt x="5" y="13"/>
                  </a:lnTo>
                  <a:lnTo>
                    <a:pt x="5" y="9"/>
                  </a:lnTo>
                  <a:lnTo>
                    <a:pt x="4" y="7"/>
                  </a:lnTo>
                  <a:lnTo>
                    <a:pt x="4" y="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3" name="任意多边形(F) 140">
              <a:extLst>
                <a:ext uri="{FF2B5EF4-FFF2-40B4-BE49-F238E27FC236}">
                  <a16:creationId xmlns:a16="http://schemas.microsoft.com/office/drawing/2014/main" id="{309775BF-2AF0-453D-A626-B773021C3DAC}"/>
                </a:ext>
              </a:extLst>
            </p:cNvPr>
            <p:cNvSpPr>
              <a:spLocks noEditPoints="1"/>
            </p:cNvSpPr>
            <p:nvPr/>
          </p:nvSpPr>
          <p:spPr bwMode="auto">
            <a:xfrm>
              <a:off x="3506641" y="4308891"/>
              <a:ext cx="1555882" cy="1164748"/>
            </a:xfrm>
            <a:custGeom>
              <a:avLst/>
              <a:gdLst>
                <a:gd name="T0" fmla="*/ 569 w 899"/>
                <a:gd name="T1" fmla="*/ 239 h 673"/>
                <a:gd name="T2" fmla="*/ 291 w 899"/>
                <a:gd name="T3" fmla="*/ 124 h 673"/>
                <a:gd name="T4" fmla="*/ 616 w 899"/>
                <a:gd name="T5" fmla="*/ 213 h 673"/>
                <a:gd name="T6" fmla="*/ 832 w 899"/>
                <a:gd name="T7" fmla="*/ 288 h 673"/>
                <a:gd name="T8" fmla="*/ 597 w 899"/>
                <a:gd name="T9" fmla="*/ 193 h 673"/>
                <a:gd name="T10" fmla="*/ 250 w 899"/>
                <a:gd name="T11" fmla="*/ 72 h 673"/>
                <a:gd name="T12" fmla="*/ 254 w 899"/>
                <a:gd name="T13" fmla="*/ 9 h 673"/>
                <a:gd name="T14" fmla="*/ 865 w 899"/>
                <a:gd name="T15" fmla="*/ 381 h 673"/>
                <a:gd name="T16" fmla="*/ 767 w 899"/>
                <a:gd name="T17" fmla="*/ 319 h 673"/>
                <a:gd name="T18" fmla="*/ 713 w 899"/>
                <a:gd name="T19" fmla="*/ 327 h 673"/>
                <a:gd name="T20" fmla="*/ 633 w 899"/>
                <a:gd name="T21" fmla="*/ 287 h 673"/>
                <a:gd name="T22" fmla="*/ 534 w 899"/>
                <a:gd name="T23" fmla="*/ 286 h 673"/>
                <a:gd name="T24" fmla="*/ 487 w 899"/>
                <a:gd name="T25" fmla="*/ 256 h 673"/>
                <a:gd name="T26" fmla="*/ 400 w 899"/>
                <a:gd name="T27" fmla="*/ 239 h 673"/>
                <a:gd name="T28" fmla="*/ 364 w 899"/>
                <a:gd name="T29" fmla="*/ 221 h 673"/>
                <a:gd name="T30" fmla="*/ 343 w 899"/>
                <a:gd name="T31" fmla="*/ 168 h 673"/>
                <a:gd name="T32" fmla="*/ 300 w 899"/>
                <a:gd name="T33" fmla="*/ 169 h 673"/>
                <a:gd name="T34" fmla="*/ 216 w 899"/>
                <a:gd name="T35" fmla="*/ 204 h 673"/>
                <a:gd name="T36" fmla="*/ 165 w 899"/>
                <a:gd name="T37" fmla="*/ 265 h 673"/>
                <a:gd name="T38" fmla="*/ 132 w 899"/>
                <a:gd name="T39" fmla="*/ 273 h 673"/>
                <a:gd name="T40" fmla="*/ 120 w 899"/>
                <a:gd name="T41" fmla="*/ 338 h 673"/>
                <a:gd name="T42" fmla="*/ 110 w 899"/>
                <a:gd name="T43" fmla="*/ 389 h 673"/>
                <a:gd name="T44" fmla="*/ 106 w 899"/>
                <a:gd name="T45" fmla="*/ 291 h 673"/>
                <a:gd name="T46" fmla="*/ 71 w 899"/>
                <a:gd name="T47" fmla="*/ 305 h 673"/>
                <a:gd name="T48" fmla="*/ 80 w 899"/>
                <a:gd name="T49" fmla="*/ 352 h 673"/>
                <a:gd name="T50" fmla="*/ 30 w 899"/>
                <a:gd name="T51" fmla="*/ 467 h 673"/>
                <a:gd name="T52" fmla="*/ 18 w 899"/>
                <a:gd name="T53" fmla="*/ 530 h 673"/>
                <a:gd name="T54" fmla="*/ 16 w 899"/>
                <a:gd name="T55" fmla="*/ 551 h 673"/>
                <a:gd name="T56" fmla="*/ 25 w 899"/>
                <a:gd name="T57" fmla="*/ 571 h 673"/>
                <a:gd name="T58" fmla="*/ 36 w 899"/>
                <a:gd name="T59" fmla="*/ 554 h 673"/>
                <a:gd name="T60" fmla="*/ 109 w 899"/>
                <a:gd name="T61" fmla="*/ 551 h 673"/>
                <a:gd name="T62" fmla="*/ 161 w 899"/>
                <a:gd name="T63" fmla="*/ 589 h 673"/>
                <a:gd name="T64" fmla="*/ 198 w 899"/>
                <a:gd name="T65" fmla="*/ 601 h 673"/>
                <a:gd name="T66" fmla="*/ 249 w 899"/>
                <a:gd name="T67" fmla="*/ 593 h 673"/>
                <a:gd name="T68" fmla="*/ 287 w 899"/>
                <a:gd name="T69" fmla="*/ 576 h 673"/>
                <a:gd name="T70" fmla="*/ 335 w 899"/>
                <a:gd name="T71" fmla="*/ 594 h 673"/>
                <a:gd name="T72" fmla="*/ 382 w 899"/>
                <a:gd name="T73" fmla="*/ 603 h 673"/>
                <a:gd name="T74" fmla="*/ 424 w 899"/>
                <a:gd name="T75" fmla="*/ 592 h 673"/>
                <a:gd name="T76" fmla="*/ 453 w 899"/>
                <a:gd name="T77" fmla="*/ 560 h 673"/>
                <a:gd name="T78" fmla="*/ 492 w 899"/>
                <a:gd name="T79" fmla="*/ 604 h 673"/>
                <a:gd name="T80" fmla="*/ 524 w 899"/>
                <a:gd name="T81" fmla="*/ 627 h 673"/>
                <a:gd name="T82" fmla="*/ 500 w 899"/>
                <a:gd name="T83" fmla="*/ 667 h 673"/>
                <a:gd name="T84" fmla="*/ 529 w 899"/>
                <a:gd name="T85" fmla="*/ 663 h 673"/>
                <a:gd name="T86" fmla="*/ 568 w 899"/>
                <a:gd name="T87" fmla="*/ 584 h 673"/>
                <a:gd name="T88" fmla="*/ 541 w 899"/>
                <a:gd name="T89" fmla="*/ 548 h 673"/>
                <a:gd name="T90" fmla="*/ 639 w 899"/>
                <a:gd name="T91" fmla="*/ 488 h 673"/>
                <a:gd name="T92" fmla="*/ 698 w 899"/>
                <a:gd name="T93" fmla="*/ 473 h 673"/>
                <a:gd name="T94" fmla="*/ 686 w 899"/>
                <a:gd name="T95" fmla="*/ 506 h 673"/>
                <a:gd name="T96" fmla="*/ 675 w 899"/>
                <a:gd name="T97" fmla="*/ 587 h 673"/>
                <a:gd name="T98" fmla="*/ 711 w 899"/>
                <a:gd name="T99" fmla="*/ 530 h 673"/>
                <a:gd name="T100" fmla="*/ 729 w 899"/>
                <a:gd name="T101" fmla="*/ 484 h 673"/>
                <a:gd name="T102" fmla="*/ 789 w 899"/>
                <a:gd name="T103" fmla="*/ 458 h 673"/>
                <a:gd name="T104" fmla="*/ 820 w 899"/>
                <a:gd name="T105" fmla="*/ 423 h 673"/>
                <a:gd name="T106" fmla="*/ 841 w 899"/>
                <a:gd name="T107" fmla="*/ 390 h 673"/>
                <a:gd name="T108" fmla="*/ 872 w 899"/>
                <a:gd name="T109" fmla="*/ 419 h 673"/>
                <a:gd name="T110" fmla="*/ 594 w 899"/>
                <a:gd name="T111" fmla="*/ 609 h 673"/>
                <a:gd name="T112" fmla="*/ 581 w 899"/>
                <a:gd name="T113" fmla="*/ 557 h 673"/>
                <a:gd name="T114" fmla="*/ 576 w 899"/>
                <a:gd name="T115" fmla="*/ 630 h 673"/>
                <a:gd name="T116" fmla="*/ 594 w 899"/>
                <a:gd name="T117" fmla="*/ 609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9" h="673">
                  <a:moveTo>
                    <a:pt x="577" y="236"/>
                  </a:moveTo>
                  <a:lnTo>
                    <a:pt x="586" y="245"/>
                  </a:lnTo>
                  <a:lnTo>
                    <a:pt x="587" y="251"/>
                  </a:lnTo>
                  <a:lnTo>
                    <a:pt x="577" y="252"/>
                  </a:lnTo>
                  <a:lnTo>
                    <a:pt x="563" y="248"/>
                  </a:lnTo>
                  <a:lnTo>
                    <a:pt x="562" y="247"/>
                  </a:lnTo>
                  <a:lnTo>
                    <a:pt x="569" y="239"/>
                  </a:lnTo>
                  <a:lnTo>
                    <a:pt x="577" y="236"/>
                  </a:lnTo>
                  <a:close/>
                  <a:moveTo>
                    <a:pt x="329" y="111"/>
                  </a:moveTo>
                  <a:lnTo>
                    <a:pt x="331" y="97"/>
                  </a:lnTo>
                  <a:lnTo>
                    <a:pt x="314" y="77"/>
                  </a:lnTo>
                  <a:lnTo>
                    <a:pt x="309" y="76"/>
                  </a:lnTo>
                  <a:lnTo>
                    <a:pt x="303" y="79"/>
                  </a:lnTo>
                  <a:lnTo>
                    <a:pt x="291" y="124"/>
                  </a:lnTo>
                  <a:lnTo>
                    <a:pt x="329" y="111"/>
                  </a:lnTo>
                  <a:close/>
                  <a:moveTo>
                    <a:pt x="627" y="216"/>
                  </a:moveTo>
                  <a:lnTo>
                    <a:pt x="635" y="205"/>
                  </a:lnTo>
                  <a:lnTo>
                    <a:pt x="618" y="199"/>
                  </a:lnTo>
                  <a:lnTo>
                    <a:pt x="605" y="194"/>
                  </a:lnTo>
                  <a:lnTo>
                    <a:pt x="604" y="203"/>
                  </a:lnTo>
                  <a:lnTo>
                    <a:pt x="616" y="213"/>
                  </a:lnTo>
                  <a:lnTo>
                    <a:pt x="627" y="216"/>
                  </a:lnTo>
                  <a:close/>
                  <a:moveTo>
                    <a:pt x="831" y="303"/>
                  </a:moveTo>
                  <a:lnTo>
                    <a:pt x="839" y="302"/>
                  </a:lnTo>
                  <a:lnTo>
                    <a:pt x="847" y="297"/>
                  </a:lnTo>
                  <a:lnTo>
                    <a:pt x="848" y="294"/>
                  </a:lnTo>
                  <a:lnTo>
                    <a:pt x="838" y="288"/>
                  </a:lnTo>
                  <a:lnTo>
                    <a:pt x="832" y="288"/>
                  </a:lnTo>
                  <a:lnTo>
                    <a:pt x="831" y="290"/>
                  </a:lnTo>
                  <a:lnTo>
                    <a:pt x="822" y="298"/>
                  </a:lnTo>
                  <a:lnTo>
                    <a:pt x="824" y="304"/>
                  </a:lnTo>
                  <a:lnTo>
                    <a:pt x="831" y="303"/>
                  </a:lnTo>
                  <a:close/>
                  <a:moveTo>
                    <a:pt x="568" y="211"/>
                  </a:moveTo>
                  <a:lnTo>
                    <a:pt x="592" y="212"/>
                  </a:lnTo>
                  <a:lnTo>
                    <a:pt x="597" y="193"/>
                  </a:lnTo>
                  <a:lnTo>
                    <a:pt x="572" y="178"/>
                  </a:lnTo>
                  <a:lnTo>
                    <a:pt x="556" y="177"/>
                  </a:lnTo>
                  <a:lnTo>
                    <a:pt x="546" y="182"/>
                  </a:lnTo>
                  <a:lnTo>
                    <a:pt x="542" y="201"/>
                  </a:lnTo>
                  <a:lnTo>
                    <a:pt x="556" y="217"/>
                  </a:lnTo>
                  <a:lnTo>
                    <a:pt x="568" y="211"/>
                  </a:lnTo>
                  <a:close/>
                  <a:moveTo>
                    <a:pt x="250" y="72"/>
                  </a:moveTo>
                  <a:lnTo>
                    <a:pt x="261" y="85"/>
                  </a:lnTo>
                  <a:lnTo>
                    <a:pt x="280" y="96"/>
                  </a:lnTo>
                  <a:lnTo>
                    <a:pt x="295" y="91"/>
                  </a:lnTo>
                  <a:lnTo>
                    <a:pt x="296" y="59"/>
                  </a:lnTo>
                  <a:lnTo>
                    <a:pt x="280" y="20"/>
                  </a:lnTo>
                  <a:lnTo>
                    <a:pt x="268" y="0"/>
                  </a:lnTo>
                  <a:lnTo>
                    <a:pt x="254" y="9"/>
                  </a:lnTo>
                  <a:lnTo>
                    <a:pt x="236" y="37"/>
                  </a:lnTo>
                  <a:lnTo>
                    <a:pt x="245" y="45"/>
                  </a:lnTo>
                  <a:lnTo>
                    <a:pt x="250" y="72"/>
                  </a:lnTo>
                  <a:close/>
                  <a:moveTo>
                    <a:pt x="885" y="377"/>
                  </a:moveTo>
                  <a:lnTo>
                    <a:pt x="867" y="374"/>
                  </a:lnTo>
                  <a:lnTo>
                    <a:pt x="870" y="386"/>
                  </a:lnTo>
                  <a:lnTo>
                    <a:pt x="865" y="381"/>
                  </a:lnTo>
                  <a:lnTo>
                    <a:pt x="865" y="372"/>
                  </a:lnTo>
                  <a:lnTo>
                    <a:pt x="848" y="354"/>
                  </a:lnTo>
                  <a:lnTo>
                    <a:pt x="831" y="340"/>
                  </a:lnTo>
                  <a:lnTo>
                    <a:pt x="821" y="332"/>
                  </a:lnTo>
                  <a:lnTo>
                    <a:pt x="802" y="322"/>
                  </a:lnTo>
                  <a:lnTo>
                    <a:pt x="789" y="323"/>
                  </a:lnTo>
                  <a:lnTo>
                    <a:pt x="767" y="319"/>
                  </a:lnTo>
                  <a:lnTo>
                    <a:pt x="765" y="327"/>
                  </a:lnTo>
                  <a:lnTo>
                    <a:pt x="769" y="339"/>
                  </a:lnTo>
                  <a:lnTo>
                    <a:pt x="761" y="345"/>
                  </a:lnTo>
                  <a:lnTo>
                    <a:pt x="750" y="328"/>
                  </a:lnTo>
                  <a:lnTo>
                    <a:pt x="737" y="331"/>
                  </a:lnTo>
                  <a:lnTo>
                    <a:pt x="725" y="326"/>
                  </a:lnTo>
                  <a:lnTo>
                    <a:pt x="713" y="327"/>
                  </a:lnTo>
                  <a:lnTo>
                    <a:pt x="703" y="331"/>
                  </a:lnTo>
                  <a:lnTo>
                    <a:pt x="696" y="326"/>
                  </a:lnTo>
                  <a:lnTo>
                    <a:pt x="696" y="311"/>
                  </a:lnTo>
                  <a:lnTo>
                    <a:pt x="691" y="303"/>
                  </a:lnTo>
                  <a:lnTo>
                    <a:pt x="678" y="299"/>
                  </a:lnTo>
                  <a:lnTo>
                    <a:pt x="650" y="303"/>
                  </a:lnTo>
                  <a:lnTo>
                    <a:pt x="633" y="287"/>
                  </a:lnTo>
                  <a:lnTo>
                    <a:pt x="627" y="274"/>
                  </a:lnTo>
                  <a:lnTo>
                    <a:pt x="566" y="259"/>
                  </a:lnTo>
                  <a:lnTo>
                    <a:pt x="558" y="269"/>
                  </a:lnTo>
                  <a:lnTo>
                    <a:pt x="563" y="290"/>
                  </a:lnTo>
                  <a:lnTo>
                    <a:pt x="551" y="287"/>
                  </a:lnTo>
                  <a:lnTo>
                    <a:pt x="546" y="293"/>
                  </a:lnTo>
                  <a:lnTo>
                    <a:pt x="534" y="286"/>
                  </a:lnTo>
                  <a:lnTo>
                    <a:pt x="522" y="292"/>
                  </a:lnTo>
                  <a:lnTo>
                    <a:pt x="511" y="282"/>
                  </a:lnTo>
                  <a:lnTo>
                    <a:pt x="505" y="304"/>
                  </a:lnTo>
                  <a:lnTo>
                    <a:pt x="494" y="296"/>
                  </a:lnTo>
                  <a:lnTo>
                    <a:pt x="486" y="279"/>
                  </a:lnTo>
                  <a:lnTo>
                    <a:pt x="489" y="270"/>
                  </a:lnTo>
                  <a:lnTo>
                    <a:pt x="487" y="256"/>
                  </a:lnTo>
                  <a:lnTo>
                    <a:pt x="476" y="244"/>
                  </a:lnTo>
                  <a:lnTo>
                    <a:pt x="465" y="244"/>
                  </a:lnTo>
                  <a:lnTo>
                    <a:pt x="451" y="239"/>
                  </a:lnTo>
                  <a:lnTo>
                    <a:pt x="451" y="257"/>
                  </a:lnTo>
                  <a:lnTo>
                    <a:pt x="423" y="253"/>
                  </a:lnTo>
                  <a:lnTo>
                    <a:pt x="420" y="242"/>
                  </a:lnTo>
                  <a:lnTo>
                    <a:pt x="400" y="239"/>
                  </a:lnTo>
                  <a:lnTo>
                    <a:pt x="389" y="242"/>
                  </a:lnTo>
                  <a:lnTo>
                    <a:pt x="385" y="248"/>
                  </a:lnTo>
                  <a:lnTo>
                    <a:pt x="382" y="233"/>
                  </a:lnTo>
                  <a:lnTo>
                    <a:pt x="376" y="238"/>
                  </a:lnTo>
                  <a:lnTo>
                    <a:pt x="366" y="232"/>
                  </a:lnTo>
                  <a:lnTo>
                    <a:pt x="358" y="228"/>
                  </a:lnTo>
                  <a:lnTo>
                    <a:pt x="364" y="221"/>
                  </a:lnTo>
                  <a:lnTo>
                    <a:pt x="380" y="207"/>
                  </a:lnTo>
                  <a:lnTo>
                    <a:pt x="388" y="199"/>
                  </a:lnTo>
                  <a:lnTo>
                    <a:pt x="390" y="186"/>
                  </a:lnTo>
                  <a:lnTo>
                    <a:pt x="384" y="175"/>
                  </a:lnTo>
                  <a:lnTo>
                    <a:pt x="370" y="160"/>
                  </a:lnTo>
                  <a:lnTo>
                    <a:pt x="349" y="160"/>
                  </a:lnTo>
                  <a:lnTo>
                    <a:pt x="343" y="168"/>
                  </a:lnTo>
                  <a:lnTo>
                    <a:pt x="342" y="153"/>
                  </a:lnTo>
                  <a:lnTo>
                    <a:pt x="326" y="148"/>
                  </a:lnTo>
                  <a:lnTo>
                    <a:pt x="336" y="141"/>
                  </a:lnTo>
                  <a:lnTo>
                    <a:pt x="324" y="131"/>
                  </a:lnTo>
                  <a:lnTo>
                    <a:pt x="308" y="143"/>
                  </a:lnTo>
                  <a:lnTo>
                    <a:pt x="302" y="157"/>
                  </a:lnTo>
                  <a:lnTo>
                    <a:pt x="300" y="169"/>
                  </a:lnTo>
                  <a:lnTo>
                    <a:pt x="287" y="169"/>
                  </a:lnTo>
                  <a:lnTo>
                    <a:pt x="273" y="183"/>
                  </a:lnTo>
                  <a:lnTo>
                    <a:pt x="267" y="177"/>
                  </a:lnTo>
                  <a:lnTo>
                    <a:pt x="250" y="180"/>
                  </a:lnTo>
                  <a:lnTo>
                    <a:pt x="248" y="187"/>
                  </a:lnTo>
                  <a:lnTo>
                    <a:pt x="230" y="190"/>
                  </a:lnTo>
                  <a:lnTo>
                    <a:pt x="216" y="204"/>
                  </a:lnTo>
                  <a:lnTo>
                    <a:pt x="209" y="205"/>
                  </a:lnTo>
                  <a:lnTo>
                    <a:pt x="202" y="222"/>
                  </a:lnTo>
                  <a:lnTo>
                    <a:pt x="207" y="234"/>
                  </a:lnTo>
                  <a:lnTo>
                    <a:pt x="192" y="238"/>
                  </a:lnTo>
                  <a:lnTo>
                    <a:pt x="176" y="236"/>
                  </a:lnTo>
                  <a:lnTo>
                    <a:pt x="164" y="241"/>
                  </a:lnTo>
                  <a:lnTo>
                    <a:pt x="165" y="265"/>
                  </a:lnTo>
                  <a:lnTo>
                    <a:pt x="170" y="284"/>
                  </a:lnTo>
                  <a:lnTo>
                    <a:pt x="158" y="271"/>
                  </a:lnTo>
                  <a:lnTo>
                    <a:pt x="145" y="273"/>
                  </a:lnTo>
                  <a:lnTo>
                    <a:pt x="133" y="281"/>
                  </a:lnTo>
                  <a:lnTo>
                    <a:pt x="137" y="297"/>
                  </a:lnTo>
                  <a:lnTo>
                    <a:pt x="129" y="293"/>
                  </a:lnTo>
                  <a:lnTo>
                    <a:pt x="132" y="273"/>
                  </a:lnTo>
                  <a:lnTo>
                    <a:pt x="128" y="259"/>
                  </a:lnTo>
                  <a:lnTo>
                    <a:pt x="126" y="261"/>
                  </a:lnTo>
                  <a:lnTo>
                    <a:pt x="127" y="276"/>
                  </a:lnTo>
                  <a:lnTo>
                    <a:pt x="115" y="291"/>
                  </a:lnTo>
                  <a:lnTo>
                    <a:pt x="123" y="308"/>
                  </a:lnTo>
                  <a:lnTo>
                    <a:pt x="118" y="327"/>
                  </a:lnTo>
                  <a:lnTo>
                    <a:pt x="120" y="338"/>
                  </a:lnTo>
                  <a:lnTo>
                    <a:pt x="127" y="339"/>
                  </a:lnTo>
                  <a:lnTo>
                    <a:pt x="123" y="351"/>
                  </a:lnTo>
                  <a:lnTo>
                    <a:pt x="128" y="362"/>
                  </a:lnTo>
                  <a:lnTo>
                    <a:pt x="122" y="369"/>
                  </a:lnTo>
                  <a:lnTo>
                    <a:pt x="120" y="379"/>
                  </a:lnTo>
                  <a:lnTo>
                    <a:pt x="112" y="383"/>
                  </a:lnTo>
                  <a:lnTo>
                    <a:pt x="110" y="389"/>
                  </a:lnTo>
                  <a:lnTo>
                    <a:pt x="103" y="386"/>
                  </a:lnTo>
                  <a:lnTo>
                    <a:pt x="116" y="362"/>
                  </a:lnTo>
                  <a:lnTo>
                    <a:pt x="118" y="350"/>
                  </a:lnTo>
                  <a:lnTo>
                    <a:pt x="111" y="339"/>
                  </a:lnTo>
                  <a:lnTo>
                    <a:pt x="112" y="313"/>
                  </a:lnTo>
                  <a:lnTo>
                    <a:pt x="110" y="298"/>
                  </a:lnTo>
                  <a:lnTo>
                    <a:pt x="106" y="291"/>
                  </a:lnTo>
                  <a:lnTo>
                    <a:pt x="112" y="274"/>
                  </a:lnTo>
                  <a:lnTo>
                    <a:pt x="111" y="262"/>
                  </a:lnTo>
                  <a:lnTo>
                    <a:pt x="93" y="256"/>
                  </a:lnTo>
                  <a:lnTo>
                    <a:pt x="88" y="259"/>
                  </a:lnTo>
                  <a:lnTo>
                    <a:pt x="85" y="280"/>
                  </a:lnTo>
                  <a:lnTo>
                    <a:pt x="71" y="299"/>
                  </a:lnTo>
                  <a:lnTo>
                    <a:pt x="71" y="305"/>
                  </a:lnTo>
                  <a:lnTo>
                    <a:pt x="75" y="321"/>
                  </a:lnTo>
                  <a:lnTo>
                    <a:pt x="74" y="331"/>
                  </a:lnTo>
                  <a:lnTo>
                    <a:pt x="81" y="332"/>
                  </a:lnTo>
                  <a:lnTo>
                    <a:pt x="81" y="337"/>
                  </a:lnTo>
                  <a:lnTo>
                    <a:pt x="88" y="346"/>
                  </a:lnTo>
                  <a:lnTo>
                    <a:pt x="83" y="356"/>
                  </a:lnTo>
                  <a:lnTo>
                    <a:pt x="80" y="352"/>
                  </a:lnTo>
                  <a:lnTo>
                    <a:pt x="82" y="369"/>
                  </a:lnTo>
                  <a:lnTo>
                    <a:pt x="77" y="379"/>
                  </a:lnTo>
                  <a:lnTo>
                    <a:pt x="69" y="389"/>
                  </a:lnTo>
                  <a:lnTo>
                    <a:pt x="59" y="396"/>
                  </a:lnTo>
                  <a:lnTo>
                    <a:pt x="47" y="409"/>
                  </a:lnTo>
                  <a:lnTo>
                    <a:pt x="35" y="419"/>
                  </a:lnTo>
                  <a:lnTo>
                    <a:pt x="30" y="467"/>
                  </a:lnTo>
                  <a:lnTo>
                    <a:pt x="28" y="488"/>
                  </a:lnTo>
                  <a:lnTo>
                    <a:pt x="23" y="500"/>
                  </a:lnTo>
                  <a:lnTo>
                    <a:pt x="18" y="508"/>
                  </a:lnTo>
                  <a:lnTo>
                    <a:pt x="13" y="514"/>
                  </a:lnTo>
                  <a:lnTo>
                    <a:pt x="12" y="520"/>
                  </a:lnTo>
                  <a:lnTo>
                    <a:pt x="17" y="525"/>
                  </a:lnTo>
                  <a:lnTo>
                    <a:pt x="18" y="530"/>
                  </a:lnTo>
                  <a:lnTo>
                    <a:pt x="15" y="536"/>
                  </a:lnTo>
                  <a:lnTo>
                    <a:pt x="7" y="539"/>
                  </a:lnTo>
                  <a:lnTo>
                    <a:pt x="0" y="539"/>
                  </a:lnTo>
                  <a:lnTo>
                    <a:pt x="4" y="545"/>
                  </a:lnTo>
                  <a:lnTo>
                    <a:pt x="6" y="549"/>
                  </a:lnTo>
                  <a:lnTo>
                    <a:pt x="11" y="554"/>
                  </a:lnTo>
                  <a:lnTo>
                    <a:pt x="16" y="551"/>
                  </a:lnTo>
                  <a:lnTo>
                    <a:pt x="19" y="548"/>
                  </a:lnTo>
                  <a:lnTo>
                    <a:pt x="24" y="551"/>
                  </a:lnTo>
                  <a:lnTo>
                    <a:pt x="25" y="555"/>
                  </a:lnTo>
                  <a:lnTo>
                    <a:pt x="23" y="559"/>
                  </a:lnTo>
                  <a:lnTo>
                    <a:pt x="21" y="564"/>
                  </a:lnTo>
                  <a:lnTo>
                    <a:pt x="21" y="570"/>
                  </a:lnTo>
                  <a:lnTo>
                    <a:pt x="25" y="571"/>
                  </a:lnTo>
                  <a:lnTo>
                    <a:pt x="27" y="576"/>
                  </a:lnTo>
                  <a:lnTo>
                    <a:pt x="28" y="576"/>
                  </a:lnTo>
                  <a:lnTo>
                    <a:pt x="33" y="572"/>
                  </a:lnTo>
                  <a:lnTo>
                    <a:pt x="31" y="569"/>
                  </a:lnTo>
                  <a:lnTo>
                    <a:pt x="39" y="566"/>
                  </a:lnTo>
                  <a:lnTo>
                    <a:pt x="34" y="558"/>
                  </a:lnTo>
                  <a:lnTo>
                    <a:pt x="36" y="554"/>
                  </a:lnTo>
                  <a:lnTo>
                    <a:pt x="62" y="551"/>
                  </a:lnTo>
                  <a:lnTo>
                    <a:pt x="65" y="548"/>
                  </a:lnTo>
                  <a:lnTo>
                    <a:pt x="82" y="543"/>
                  </a:lnTo>
                  <a:lnTo>
                    <a:pt x="87" y="539"/>
                  </a:lnTo>
                  <a:lnTo>
                    <a:pt x="99" y="541"/>
                  </a:lnTo>
                  <a:lnTo>
                    <a:pt x="101" y="553"/>
                  </a:lnTo>
                  <a:lnTo>
                    <a:pt x="109" y="551"/>
                  </a:lnTo>
                  <a:lnTo>
                    <a:pt x="117" y="554"/>
                  </a:lnTo>
                  <a:lnTo>
                    <a:pt x="117" y="560"/>
                  </a:lnTo>
                  <a:lnTo>
                    <a:pt x="123" y="559"/>
                  </a:lnTo>
                  <a:lnTo>
                    <a:pt x="140" y="549"/>
                  </a:lnTo>
                  <a:lnTo>
                    <a:pt x="138" y="553"/>
                  </a:lnTo>
                  <a:lnTo>
                    <a:pt x="146" y="561"/>
                  </a:lnTo>
                  <a:lnTo>
                    <a:pt x="161" y="589"/>
                  </a:lnTo>
                  <a:lnTo>
                    <a:pt x="164" y="583"/>
                  </a:lnTo>
                  <a:lnTo>
                    <a:pt x="174" y="589"/>
                  </a:lnTo>
                  <a:lnTo>
                    <a:pt x="184" y="587"/>
                  </a:lnTo>
                  <a:lnTo>
                    <a:pt x="187" y="589"/>
                  </a:lnTo>
                  <a:lnTo>
                    <a:pt x="191" y="595"/>
                  </a:lnTo>
                  <a:lnTo>
                    <a:pt x="196" y="597"/>
                  </a:lnTo>
                  <a:lnTo>
                    <a:pt x="198" y="601"/>
                  </a:lnTo>
                  <a:lnTo>
                    <a:pt x="207" y="600"/>
                  </a:lnTo>
                  <a:lnTo>
                    <a:pt x="210" y="606"/>
                  </a:lnTo>
                  <a:lnTo>
                    <a:pt x="213" y="605"/>
                  </a:lnTo>
                  <a:lnTo>
                    <a:pt x="220" y="604"/>
                  </a:lnTo>
                  <a:lnTo>
                    <a:pt x="233" y="594"/>
                  </a:lnTo>
                  <a:lnTo>
                    <a:pt x="243" y="589"/>
                  </a:lnTo>
                  <a:lnTo>
                    <a:pt x="249" y="593"/>
                  </a:lnTo>
                  <a:lnTo>
                    <a:pt x="256" y="593"/>
                  </a:lnTo>
                  <a:lnTo>
                    <a:pt x="260" y="598"/>
                  </a:lnTo>
                  <a:lnTo>
                    <a:pt x="267" y="598"/>
                  </a:lnTo>
                  <a:lnTo>
                    <a:pt x="277" y="601"/>
                  </a:lnTo>
                  <a:lnTo>
                    <a:pt x="283" y="594"/>
                  </a:lnTo>
                  <a:lnTo>
                    <a:pt x="280" y="587"/>
                  </a:lnTo>
                  <a:lnTo>
                    <a:pt x="287" y="576"/>
                  </a:lnTo>
                  <a:lnTo>
                    <a:pt x="295" y="581"/>
                  </a:lnTo>
                  <a:lnTo>
                    <a:pt x="301" y="582"/>
                  </a:lnTo>
                  <a:lnTo>
                    <a:pt x="309" y="584"/>
                  </a:lnTo>
                  <a:lnTo>
                    <a:pt x="310" y="593"/>
                  </a:lnTo>
                  <a:lnTo>
                    <a:pt x="320" y="597"/>
                  </a:lnTo>
                  <a:lnTo>
                    <a:pt x="326" y="595"/>
                  </a:lnTo>
                  <a:lnTo>
                    <a:pt x="335" y="594"/>
                  </a:lnTo>
                  <a:lnTo>
                    <a:pt x="341" y="595"/>
                  </a:lnTo>
                  <a:lnTo>
                    <a:pt x="348" y="600"/>
                  </a:lnTo>
                  <a:lnTo>
                    <a:pt x="351" y="605"/>
                  </a:lnTo>
                  <a:lnTo>
                    <a:pt x="358" y="605"/>
                  </a:lnTo>
                  <a:lnTo>
                    <a:pt x="366" y="607"/>
                  </a:lnTo>
                  <a:lnTo>
                    <a:pt x="372" y="605"/>
                  </a:lnTo>
                  <a:lnTo>
                    <a:pt x="382" y="603"/>
                  </a:lnTo>
                  <a:lnTo>
                    <a:pt x="391" y="595"/>
                  </a:lnTo>
                  <a:lnTo>
                    <a:pt x="395" y="597"/>
                  </a:lnTo>
                  <a:lnTo>
                    <a:pt x="399" y="600"/>
                  </a:lnTo>
                  <a:lnTo>
                    <a:pt x="407" y="599"/>
                  </a:lnTo>
                  <a:lnTo>
                    <a:pt x="414" y="603"/>
                  </a:lnTo>
                  <a:lnTo>
                    <a:pt x="424" y="597"/>
                  </a:lnTo>
                  <a:lnTo>
                    <a:pt x="424" y="592"/>
                  </a:lnTo>
                  <a:lnTo>
                    <a:pt x="430" y="581"/>
                  </a:lnTo>
                  <a:lnTo>
                    <a:pt x="434" y="577"/>
                  </a:lnTo>
                  <a:lnTo>
                    <a:pt x="434" y="571"/>
                  </a:lnTo>
                  <a:lnTo>
                    <a:pt x="430" y="569"/>
                  </a:lnTo>
                  <a:lnTo>
                    <a:pt x="436" y="563"/>
                  </a:lnTo>
                  <a:lnTo>
                    <a:pt x="444" y="561"/>
                  </a:lnTo>
                  <a:lnTo>
                    <a:pt x="453" y="560"/>
                  </a:lnTo>
                  <a:lnTo>
                    <a:pt x="463" y="564"/>
                  </a:lnTo>
                  <a:lnTo>
                    <a:pt x="469" y="568"/>
                  </a:lnTo>
                  <a:lnTo>
                    <a:pt x="473" y="580"/>
                  </a:lnTo>
                  <a:lnTo>
                    <a:pt x="476" y="583"/>
                  </a:lnTo>
                  <a:lnTo>
                    <a:pt x="478" y="590"/>
                  </a:lnTo>
                  <a:lnTo>
                    <a:pt x="481" y="600"/>
                  </a:lnTo>
                  <a:lnTo>
                    <a:pt x="492" y="604"/>
                  </a:lnTo>
                  <a:lnTo>
                    <a:pt x="500" y="611"/>
                  </a:lnTo>
                  <a:lnTo>
                    <a:pt x="502" y="621"/>
                  </a:lnTo>
                  <a:lnTo>
                    <a:pt x="513" y="621"/>
                  </a:lnTo>
                  <a:lnTo>
                    <a:pt x="518" y="617"/>
                  </a:lnTo>
                  <a:lnTo>
                    <a:pt x="530" y="613"/>
                  </a:lnTo>
                  <a:lnTo>
                    <a:pt x="527" y="623"/>
                  </a:lnTo>
                  <a:lnTo>
                    <a:pt x="524" y="627"/>
                  </a:lnTo>
                  <a:lnTo>
                    <a:pt x="522" y="636"/>
                  </a:lnTo>
                  <a:lnTo>
                    <a:pt x="517" y="646"/>
                  </a:lnTo>
                  <a:lnTo>
                    <a:pt x="508" y="645"/>
                  </a:lnTo>
                  <a:lnTo>
                    <a:pt x="502" y="648"/>
                  </a:lnTo>
                  <a:lnTo>
                    <a:pt x="505" y="656"/>
                  </a:lnTo>
                  <a:lnTo>
                    <a:pt x="504" y="667"/>
                  </a:lnTo>
                  <a:lnTo>
                    <a:pt x="500" y="667"/>
                  </a:lnTo>
                  <a:lnTo>
                    <a:pt x="500" y="671"/>
                  </a:lnTo>
                  <a:lnTo>
                    <a:pt x="501" y="673"/>
                  </a:lnTo>
                  <a:lnTo>
                    <a:pt x="502" y="670"/>
                  </a:lnTo>
                  <a:lnTo>
                    <a:pt x="511" y="663"/>
                  </a:lnTo>
                  <a:lnTo>
                    <a:pt x="516" y="668"/>
                  </a:lnTo>
                  <a:lnTo>
                    <a:pt x="519" y="668"/>
                  </a:lnTo>
                  <a:lnTo>
                    <a:pt x="529" y="663"/>
                  </a:lnTo>
                  <a:lnTo>
                    <a:pt x="533" y="657"/>
                  </a:lnTo>
                  <a:lnTo>
                    <a:pt x="542" y="646"/>
                  </a:lnTo>
                  <a:lnTo>
                    <a:pt x="551" y="635"/>
                  </a:lnTo>
                  <a:lnTo>
                    <a:pt x="553" y="628"/>
                  </a:lnTo>
                  <a:lnTo>
                    <a:pt x="564" y="613"/>
                  </a:lnTo>
                  <a:lnTo>
                    <a:pt x="566" y="598"/>
                  </a:lnTo>
                  <a:lnTo>
                    <a:pt x="568" y="584"/>
                  </a:lnTo>
                  <a:lnTo>
                    <a:pt x="572" y="574"/>
                  </a:lnTo>
                  <a:lnTo>
                    <a:pt x="572" y="565"/>
                  </a:lnTo>
                  <a:lnTo>
                    <a:pt x="563" y="552"/>
                  </a:lnTo>
                  <a:lnTo>
                    <a:pt x="556" y="552"/>
                  </a:lnTo>
                  <a:lnTo>
                    <a:pt x="551" y="558"/>
                  </a:lnTo>
                  <a:lnTo>
                    <a:pt x="545" y="554"/>
                  </a:lnTo>
                  <a:lnTo>
                    <a:pt x="541" y="548"/>
                  </a:lnTo>
                  <a:lnTo>
                    <a:pt x="530" y="546"/>
                  </a:lnTo>
                  <a:lnTo>
                    <a:pt x="557" y="518"/>
                  </a:lnTo>
                  <a:lnTo>
                    <a:pt x="577" y="494"/>
                  </a:lnTo>
                  <a:lnTo>
                    <a:pt x="600" y="489"/>
                  </a:lnTo>
                  <a:lnTo>
                    <a:pt x="621" y="491"/>
                  </a:lnTo>
                  <a:lnTo>
                    <a:pt x="629" y="485"/>
                  </a:lnTo>
                  <a:lnTo>
                    <a:pt x="639" y="488"/>
                  </a:lnTo>
                  <a:lnTo>
                    <a:pt x="639" y="496"/>
                  </a:lnTo>
                  <a:lnTo>
                    <a:pt x="649" y="495"/>
                  </a:lnTo>
                  <a:lnTo>
                    <a:pt x="664" y="491"/>
                  </a:lnTo>
                  <a:lnTo>
                    <a:pt x="658" y="484"/>
                  </a:lnTo>
                  <a:lnTo>
                    <a:pt x="675" y="461"/>
                  </a:lnTo>
                  <a:lnTo>
                    <a:pt x="692" y="456"/>
                  </a:lnTo>
                  <a:lnTo>
                    <a:pt x="698" y="473"/>
                  </a:lnTo>
                  <a:lnTo>
                    <a:pt x="715" y="458"/>
                  </a:lnTo>
                  <a:lnTo>
                    <a:pt x="719" y="447"/>
                  </a:lnTo>
                  <a:lnTo>
                    <a:pt x="727" y="445"/>
                  </a:lnTo>
                  <a:lnTo>
                    <a:pt x="722" y="465"/>
                  </a:lnTo>
                  <a:lnTo>
                    <a:pt x="710" y="476"/>
                  </a:lnTo>
                  <a:lnTo>
                    <a:pt x="698" y="490"/>
                  </a:lnTo>
                  <a:lnTo>
                    <a:pt x="686" y="506"/>
                  </a:lnTo>
                  <a:lnTo>
                    <a:pt x="676" y="508"/>
                  </a:lnTo>
                  <a:lnTo>
                    <a:pt x="675" y="514"/>
                  </a:lnTo>
                  <a:lnTo>
                    <a:pt x="670" y="522"/>
                  </a:lnTo>
                  <a:lnTo>
                    <a:pt x="667" y="539"/>
                  </a:lnTo>
                  <a:lnTo>
                    <a:pt x="670" y="564"/>
                  </a:lnTo>
                  <a:lnTo>
                    <a:pt x="673" y="580"/>
                  </a:lnTo>
                  <a:lnTo>
                    <a:pt x="675" y="587"/>
                  </a:lnTo>
                  <a:lnTo>
                    <a:pt x="685" y="577"/>
                  </a:lnTo>
                  <a:lnTo>
                    <a:pt x="687" y="566"/>
                  </a:lnTo>
                  <a:lnTo>
                    <a:pt x="697" y="564"/>
                  </a:lnTo>
                  <a:lnTo>
                    <a:pt x="699" y="551"/>
                  </a:lnTo>
                  <a:lnTo>
                    <a:pt x="711" y="545"/>
                  </a:lnTo>
                  <a:lnTo>
                    <a:pt x="709" y="540"/>
                  </a:lnTo>
                  <a:lnTo>
                    <a:pt x="711" y="530"/>
                  </a:lnTo>
                  <a:lnTo>
                    <a:pt x="717" y="529"/>
                  </a:lnTo>
                  <a:lnTo>
                    <a:pt x="719" y="512"/>
                  </a:lnTo>
                  <a:lnTo>
                    <a:pt x="711" y="508"/>
                  </a:lnTo>
                  <a:lnTo>
                    <a:pt x="710" y="503"/>
                  </a:lnTo>
                  <a:lnTo>
                    <a:pt x="719" y="491"/>
                  </a:lnTo>
                  <a:lnTo>
                    <a:pt x="721" y="483"/>
                  </a:lnTo>
                  <a:lnTo>
                    <a:pt x="729" y="484"/>
                  </a:lnTo>
                  <a:lnTo>
                    <a:pt x="737" y="478"/>
                  </a:lnTo>
                  <a:lnTo>
                    <a:pt x="739" y="483"/>
                  </a:lnTo>
                  <a:lnTo>
                    <a:pt x="757" y="473"/>
                  </a:lnTo>
                  <a:lnTo>
                    <a:pt x="767" y="482"/>
                  </a:lnTo>
                  <a:lnTo>
                    <a:pt x="769" y="476"/>
                  </a:lnTo>
                  <a:lnTo>
                    <a:pt x="779" y="467"/>
                  </a:lnTo>
                  <a:lnTo>
                    <a:pt x="789" y="458"/>
                  </a:lnTo>
                  <a:lnTo>
                    <a:pt x="795" y="456"/>
                  </a:lnTo>
                  <a:lnTo>
                    <a:pt x="814" y="445"/>
                  </a:lnTo>
                  <a:lnTo>
                    <a:pt x="826" y="449"/>
                  </a:lnTo>
                  <a:lnTo>
                    <a:pt x="827" y="444"/>
                  </a:lnTo>
                  <a:lnTo>
                    <a:pt x="827" y="438"/>
                  </a:lnTo>
                  <a:lnTo>
                    <a:pt x="824" y="435"/>
                  </a:lnTo>
                  <a:lnTo>
                    <a:pt x="820" y="423"/>
                  </a:lnTo>
                  <a:lnTo>
                    <a:pt x="814" y="414"/>
                  </a:lnTo>
                  <a:lnTo>
                    <a:pt x="822" y="415"/>
                  </a:lnTo>
                  <a:lnTo>
                    <a:pt x="831" y="408"/>
                  </a:lnTo>
                  <a:lnTo>
                    <a:pt x="831" y="408"/>
                  </a:lnTo>
                  <a:lnTo>
                    <a:pt x="835" y="402"/>
                  </a:lnTo>
                  <a:lnTo>
                    <a:pt x="832" y="394"/>
                  </a:lnTo>
                  <a:lnTo>
                    <a:pt x="841" y="390"/>
                  </a:lnTo>
                  <a:lnTo>
                    <a:pt x="838" y="396"/>
                  </a:lnTo>
                  <a:lnTo>
                    <a:pt x="842" y="402"/>
                  </a:lnTo>
                  <a:lnTo>
                    <a:pt x="850" y="400"/>
                  </a:lnTo>
                  <a:lnTo>
                    <a:pt x="856" y="402"/>
                  </a:lnTo>
                  <a:lnTo>
                    <a:pt x="859" y="409"/>
                  </a:lnTo>
                  <a:lnTo>
                    <a:pt x="867" y="414"/>
                  </a:lnTo>
                  <a:lnTo>
                    <a:pt x="872" y="419"/>
                  </a:lnTo>
                  <a:lnTo>
                    <a:pt x="878" y="420"/>
                  </a:lnTo>
                  <a:lnTo>
                    <a:pt x="882" y="416"/>
                  </a:lnTo>
                  <a:lnTo>
                    <a:pt x="882" y="401"/>
                  </a:lnTo>
                  <a:lnTo>
                    <a:pt x="893" y="400"/>
                  </a:lnTo>
                  <a:lnTo>
                    <a:pt x="899" y="392"/>
                  </a:lnTo>
                  <a:lnTo>
                    <a:pt x="885" y="377"/>
                  </a:lnTo>
                  <a:close/>
                  <a:moveTo>
                    <a:pt x="594" y="609"/>
                  </a:moveTo>
                  <a:lnTo>
                    <a:pt x="587" y="590"/>
                  </a:lnTo>
                  <a:lnTo>
                    <a:pt x="585" y="580"/>
                  </a:lnTo>
                  <a:lnTo>
                    <a:pt x="585" y="569"/>
                  </a:lnTo>
                  <a:lnTo>
                    <a:pt x="582" y="558"/>
                  </a:lnTo>
                  <a:lnTo>
                    <a:pt x="581" y="551"/>
                  </a:lnTo>
                  <a:lnTo>
                    <a:pt x="577" y="552"/>
                  </a:lnTo>
                  <a:lnTo>
                    <a:pt x="581" y="557"/>
                  </a:lnTo>
                  <a:lnTo>
                    <a:pt x="574" y="563"/>
                  </a:lnTo>
                  <a:lnTo>
                    <a:pt x="574" y="577"/>
                  </a:lnTo>
                  <a:lnTo>
                    <a:pt x="577" y="588"/>
                  </a:lnTo>
                  <a:lnTo>
                    <a:pt x="577" y="603"/>
                  </a:lnTo>
                  <a:lnTo>
                    <a:pt x="576" y="610"/>
                  </a:lnTo>
                  <a:lnTo>
                    <a:pt x="576" y="621"/>
                  </a:lnTo>
                  <a:lnTo>
                    <a:pt x="576" y="630"/>
                  </a:lnTo>
                  <a:lnTo>
                    <a:pt x="577" y="639"/>
                  </a:lnTo>
                  <a:lnTo>
                    <a:pt x="581" y="630"/>
                  </a:lnTo>
                  <a:lnTo>
                    <a:pt x="587" y="636"/>
                  </a:lnTo>
                  <a:lnTo>
                    <a:pt x="587" y="630"/>
                  </a:lnTo>
                  <a:lnTo>
                    <a:pt x="580" y="619"/>
                  </a:lnTo>
                  <a:lnTo>
                    <a:pt x="585" y="605"/>
                  </a:lnTo>
                  <a:lnTo>
                    <a:pt x="594" y="609"/>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4" name="任意多边形(F) 161">
              <a:extLst>
                <a:ext uri="{FF2B5EF4-FFF2-40B4-BE49-F238E27FC236}">
                  <a16:creationId xmlns:a16="http://schemas.microsoft.com/office/drawing/2014/main" id="{7AB02684-1416-47DA-8894-871E8D45BEDC}"/>
                </a:ext>
              </a:extLst>
            </p:cNvPr>
            <p:cNvSpPr>
              <a:spLocks/>
            </p:cNvSpPr>
            <p:nvPr/>
          </p:nvSpPr>
          <p:spPr bwMode="auto">
            <a:xfrm>
              <a:off x="3638173" y="5494407"/>
              <a:ext cx="88265" cy="62304"/>
            </a:xfrm>
            <a:custGeom>
              <a:avLst/>
              <a:gdLst>
                <a:gd name="T0" fmla="*/ 24 w 51"/>
                <a:gd name="T1" fmla="*/ 6 h 36"/>
                <a:gd name="T2" fmla="*/ 22 w 51"/>
                <a:gd name="T3" fmla="*/ 8 h 36"/>
                <a:gd name="T4" fmla="*/ 15 w 51"/>
                <a:gd name="T5" fmla="*/ 7 h 36"/>
                <a:gd name="T6" fmla="*/ 15 w 51"/>
                <a:gd name="T7" fmla="*/ 12 h 36"/>
                <a:gd name="T8" fmla="*/ 22 w 51"/>
                <a:gd name="T9" fmla="*/ 12 h 36"/>
                <a:gd name="T10" fmla="*/ 29 w 51"/>
                <a:gd name="T11" fmla="*/ 14 h 36"/>
                <a:gd name="T12" fmla="*/ 42 w 51"/>
                <a:gd name="T13" fmla="*/ 13 h 36"/>
                <a:gd name="T14" fmla="*/ 44 w 51"/>
                <a:gd name="T15" fmla="*/ 20 h 36"/>
                <a:gd name="T16" fmla="*/ 46 w 51"/>
                <a:gd name="T17" fmla="*/ 20 h 36"/>
                <a:gd name="T18" fmla="*/ 51 w 51"/>
                <a:gd name="T19" fmla="*/ 22 h 36"/>
                <a:gd name="T20" fmla="*/ 50 w 51"/>
                <a:gd name="T21" fmla="*/ 25 h 36"/>
                <a:gd name="T22" fmla="*/ 51 w 51"/>
                <a:gd name="T23" fmla="*/ 30 h 36"/>
                <a:gd name="T24" fmla="*/ 44 w 51"/>
                <a:gd name="T25" fmla="*/ 30 h 36"/>
                <a:gd name="T26" fmla="*/ 40 w 51"/>
                <a:gd name="T27" fmla="*/ 30 h 36"/>
                <a:gd name="T28" fmla="*/ 35 w 51"/>
                <a:gd name="T29" fmla="*/ 34 h 36"/>
                <a:gd name="T30" fmla="*/ 33 w 51"/>
                <a:gd name="T31" fmla="*/ 34 h 36"/>
                <a:gd name="T32" fmla="*/ 30 w 51"/>
                <a:gd name="T33" fmla="*/ 36 h 36"/>
                <a:gd name="T34" fmla="*/ 28 w 51"/>
                <a:gd name="T35" fmla="*/ 34 h 36"/>
                <a:gd name="T36" fmla="*/ 28 w 51"/>
                <a:gd name="T37" fmla="*/ 26 h 36"/>
                <a:gd name="T38" fmla="*/ 25 w 51"/>
                <a:gd name="T39" fmla="*/ 25 h 36"/>
                <a:gd name="T40" fmla="*/ 27 w 51"/>
                <a:gd name="T41" fmla="*/ 23 h 36"/>
                <a:gd name="T42" fmla="*/ 23 w 51"/>
                <a:gd name="T43" fmla="*/ 22 h 36"/>
                <a:gd name="T44" fmla="*/ 21 w 51"/>
                <a:gd name="T45" fmla="*/ 24 h 36"/>
                <a:gd name="T46" fmla="*/ 19 w 51"/>
                <a:gd name="T47" fmla="*/ 28 h 36"/>
                <a:gd name="T48" fmla="*/ 18 w 51"/>
                <a:gd name="T49" fmla="*/ 29 h 36"/>
                <a:gd name="T50" fmla="*/ 15 w 51"/>
                <a:gd name="T51" fmla="*/ 29 h 36"/>
                <a:gd name="T52" fmla="*/ 12 w 51"/>
                <a:gd name="T53" fmla="*/ 32 h 36"/>
                <a:gd name="T54" fmla="*/ 10 w 51"/>
                <a:gd name="T55" fmla="*/ 31 h 36"/>
                <a:gd name="T56" fmla="*/ 5 w 51"/>
                <a:gd name="T57" fmla="*/ 34 h 36"/>
                <a:gd name="T58" fmla="*/ 4 w 51"/>
                <a:gd name="T59" fmla="*/ 32 h 36"/>
                <a:gd name="T60" fmla="*/ 7 w 51"/>
                <a:gd name="T61" fmla="*/ 24 h 36"/>
                <a:gd name="T62" fmla="*/ 5 w 51"/>
                <a:gd name="T63" fmla="*/ 18 h 36"/>
                <a:gd name="T64" fmla="*/ 0 w 51"/>
                <a:gd name="T65" fmla="*/ 15 h 36"/>
                <a:gd name="T66" fmla="*/ 3 w 51"/>
                <a:gd name="T67" fmla="*/ 12 h 36"/>
                <a:gd name="T68" fmla="*/ 7 w 51"/>
                <a:gd name="T69" fmla="*/ 12 h 36"/>
                <a:gd name="T70" fmla="*/ 11 w 51"/>
                <a:gd name="T71" fmla="*/ 7 h 36"/>
                <a:gd name="T72" fmla="*/ 13 w 51"/>
                <a:gd name="T73" fmla="*/ 2 h 36"/>
                <a:gd name="T74" fmla="*/ 22 w 51"/>
                <a:gd name="T75" fmla="*/ 0 h 36"/>
                <a:gd name="T76" fmla="*/ 21 w 51"/>
                <a:gd name="T77" fmla="*/ 3 h 36"/>
                <a:gd name="T78" fmla="*/ 22 w 51"/>
                <a:gd name="T79" fmla="*/ 6 h 36"/>
                <a:gd name="T80" fmla="*/ 24 w 51"/>
                <a:gd name="T8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36">
                  <a:moveTo>
                    <a:pt x="24" y="6"/>
                  </a:moveTo>
                  <a:lnTo>
                    <a:pt x="22" y="8"/>
                  </a:lnTo>
                  <a:lnTo>
                    <a:pt x="15" y="7"/>
                  </a:lnTo>
                  <a:lnTo>
                    <a:pt x="15" y="12"/>
                  </a:lnTo>
                  <a:lnTo>
                    <a:pt x="22" y="12"/>
                  </a:lnTo>
                  <a:lnTo>
                    <a:pt x="29" y="14"/>
                  </a:lnTo>
                  <a:lnTo>
                    <a:pt x="42" y="13"/>
                  </a:lnTo>
                  <a:lnTo>
                    <a:pt x="44" y="20"/>
                  </a:lnTo>
                  <a:lnTo>
                    <a:pt x="46" y="20"/>
                  </a:lnTo>
                  <a:lnTo>
                    <a:pt x="51" y="22"/>
                  </a:lnTo>
                  <a:lnTo>
                    <a:pt x="50" y="25"/>
                  </a:lnTo>
                  <a:lnTo>
                    <a:pt x="51" y="30"/>
                  </a:lnTo>
                  <a:lnTo>
                    <a:pt x="44" y="30"/>
                  </a:lnTo>
                  <a:lnTo>
                    <a:pt x="40" y="30"/>
                  </a:lnTo>
                  <a:lnTo>
                    <a:pt x="35" y="34"/>
                  </a:lnTo>
                  <a:lnTo>
                    <a:pt x="33" y="34"/>
                  </a:lnTo>
                  <a:lnTo>
                    <a:pt x="30" y="36"/>
                  </a:lnTo>
                  <a:lnTo>
                    <a:pt x="28" y="34"/>
                  </a:lnTo>
                  <a:lnTo>
                    <a:pt x="28" y="26"/>
                  </a:lnTo>
                  <a:lnTo>
                    <a:pt x="25" y="25"/>
                  </a:lnTo>
                  <a:lnTo>
                    <a:pt x="27" y="23"/>
                  </a:lnTo>
                  <a:lnTo>
                    <a:pt x="23" y="22"/>
                  </a:lnTo>
                  <a:lnTo>
                    <a:pt x="21" y="24"/>
                  </a:lnTo>
                  <a:lnTo>
                    <a:pt x="19" y="28"/>
                  </a:lnTo>
                  <a:lnTo>
                    <a:pt x="18" y="29"/>
                  </a:lnTo>
                  <a:lnTo>
                    <a:pt x="15" y="29"/>
                  </a:lnTo>
                  <a:lnTo>
                    <a:pt x="12" y="32"/>
                  </a:lnTo>
                  <a:lnTo>
                    <a:pt x="10" y="31"/>
                  </a:lnTo>
                  <a:lnTo>
                    <a:pt x="5" y="34"/>
                  </a:lnTo>
                  <a:lnTo>
                    <a:pt x="4" y="32"/>
                  </a:lnTo>
                  <a:lnTo>
                    <a:pt x="7" y="24"/>
                  </a:lnTo>
                  <a:lnTo>
                    <a:pt x="5" y="18"/>
                  </a:lnTo>
                  <a:lnTo>
                    <a:pt x="0" y="15"/>
                  </a:lnTo>
                  <a:lnTo>
                    <a:pt x="3" y="12"/>
                  </a:lnTo>
                  <a:lnTo>
                    <a:pt x="7" y="12"/>
                  </a:lnTo>
                  <a:lnTo>
                    <a:pt x="11" y="7"/>
                  </a:lnTo>
                  <a:lnTo>
                    <a:pt x="13" y="2"/>
                  </a:lnTo>
                  <a:lnTo>
                    <a:pt x="22" y="0"/>
                  </a:lnTo>
                  <a:lnTo>
                    <a:pt x="21" y="3"/>
                  </a:lnTo>
                  <a:lnTo>
                    <a:pt x="22" y="6"/>
                  </a:lnTo>
                  <a:lnTo>
                    <a:pt x="24" y="6"/>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5" name="任意多边形(F) 163">
              <a:extLst>
                <a:ext uri="{FF2B5EF4-FFF2-40B4-BE49-F238E27FC236}">
                  <a16:creationId xmlns:a16="http://schemas.microsoft.com/office/drawing/2014/main" id="{E068A754-60D9-40AF-A20C-467D3D5992C6}"/>
                </a:ext>
              </a:extLst>
            </p:cNvPr>
            <p:cNvSpPr>
              <a:spLocks/>
            </p:cNvSpPr>
            <p:nvPr/>
          </p:nvSpPr>
          <p:spPr bwMode="auto">
            <a:xfrm>
              <a:off x="3465105" y="5466716"/>
              <a:ext cx="162684" cy="110764"/>
            </a:xfrm>
            <a:custGeom>
              <a:avLst/>
              <a:gdLst>
                <a:gd name="T0" fmla="*/ 59 w 94"/>
                <a:gd name="T1" fmla="*/ 60 h 64"/>
                <a:gd name="T2" fmla="*/ 58 w 94"/>
                <a:gd name="T3" fmla="*/ 53 h 64"/>
                <a:gd name="T4" fmla="*/ 53 w 94"/>
                <a:gd name="T5" fmla="*/ 53 h 64"/>
                <a:gd name="T6" fmla="*/ 46 w 94"/>
                <a:gd name="T7" fmla="*/ 46 h 64"/>
                <a:gd name="T8" fmla="*/ 40 w 94"/>
                <a:gd name="T9" fmla="*/ 45 h 64"/>
                <a:gd name="T10" fmla="*/ 32 w 94"/>
                <a:gd name="T11" fmla="*/ 41 h 64"/>
                <a:gd name="T12" fmla="*/ 28 w 94"/>
                <a:gd name="T13" fmla="*/ 40 h 64"/>
                <a:gd name="T14" fmla="*/ 25 w 94"/>
                <a:gd name="T15" fmla="*/ 41 h 64"/>
                <a:gd name="T16" fmla="*/ 20 w 94"/>
                <a:gd name="T17" fmla="*/ 41 h 64"/>
                <a:gd name="T18" fmla="*/ 16 w 94"/>
                <a:gd name="T19" fmla="*/ 46 h 64"/>
                <a:gd name="T20" fmla="*/ 10 w 94"/>
                <a:gd name="T21" fmla="*/ 48 h 64"/>
                <a:gd name="T22" fmla="*/ 8 w 94"/>
                <a:gd name="T23" fmla="*/ 42 h 64"/>
                <a:gd name="T24" fmla="*/ 10 w 94"/>
                <a:gd name="T25" fmla="*/ 33 h 64"/>
                <a:gd name="T26" fmla="*/ 5 w 94"/>
                <a:gd name="T27" fmla="*/ 30 h 64"/>
                <a:gd name="T28" fmla="*/ 6 w 94"/>
                <a:gd name="T29" fmla="*/ 24 h 64"/>
                <a:gd name="T30" fmla="*/ 1 w 94"/>
                <a:gd name="T31" fmla="*/ 24 h 64"/>
                <a:gd name="T32" fmla="*/ 4 w 94"/>
                <a:gd name="T33" fmla="*/ 16 h 64"/>
                <a:gd name="T34" fmla="*/ 10 w 94"/>
                <a:gd name="T35" fmla="*/ 18 h 64"/>
                <a:gd name="T36" fmla="*/ 16 w 94"/>
                <a:gd name="T37" fmla="*/ 16 h 64"/>
                <a:gd name="T38" fmla="*/ 11 w 94"/>
                <a:gd name="T39" fmla="*/ 10 h 64"/>
                <a:gd name="T40" fmla="*/ 8 w 94"/>
                <a:gd name="T41" fmla="*/ 5 h 64"/>
                <a:gd name="T42" fmla="*/ 4 w 94"/>
                <a:gd name="T43" fmla="*/ 7 h 64"/>
                <a:gd name="T44" fmla="*/ 2 w 94"/>
                <a:gd name="T45" fmla="*/ 15 h 64"/>
                <a:gd name="T46" fmla="*/ 0 w 94"/>
                <a:gd name="T47" fmla="*/ 8 h 64"/>
                <a:gd name="T48" fmla="*/ 4 w 94"/>
                <a:gd name="T49" fmla="*/ 5 h 64"/>
                <a:gd name="T50" fmla="*/ 11 w 94"/>
                <a:gd name="T51" fmla="*/ 4 h 64"/>
                <a:gd name="T52" fmla="*/ 16 w 94"/>
                <a:gd name="T53" fmla="*/ 6 h 64"/>
                <a:gd name="T54" fmla="*/ 20 w 94"/>
                <a:gd name="T55" fmla="*/ 13 h 64"/>
                <a:gd name="T56" fmla="*/ 24 w 94"/>
                <a:gd name="T57" fmla="*/ 12 h 64"/>
                <a:gd name="T58" fmla="*/ 31 w 94"/>
                <a:gd name="T59" fmla="*/ 12 h 64"/>
                <a:gd name="T60" fmla="*/ 30 w 94"/>
                <a:gd name="T61" fmla="*/ 7 h 64"/>
                <a:gd name="T62" fmla="*/ 36 w 94"/>
                <a:gd name="T63" fmla="*/ 5 h 64"/>
                <a:gd name="T64" fmla="*/ 41 w 94"/>
                <a:gd name="T65" fmla="*/ 0 h 64"/>
                <a:gd name="T66" fmla="*/ 51 w 94"/>
                <a:gd name="T67" fmla="*/ 4 h 64"/>
                <a:gd name="T68" fmla="*/ 52 w 94"/>
                <a:gd name="T69" fmla="*/ 11 h 64"/>
                <a:gd name="T70" fmla="*/ 54 w 94"/>
                <a:gd name="T71" fmla="*/ 13 h 64"/>
                <a:gd name="T72" fmla="*/ 61 w 94"/>
                <a:gd name="T73" fmla="*/ 13 h 64"/>
                <a:gd name="T74" fmla="*/ 63 w 94"/>
                <a:gd name="T75" fmla="*/ 15 h 64"/>
                <a:gd name="T76" fmla="*/ 66 w 94"/>
                <a:gd name="T77" fmla="*/ 23 h 64"/>
                <a:gd name="T78" fmla="*/ 75 w 94"/>
                <a:gd name="T79" fmla="*/ 29 h 64"/>
                <a:gd name="T80" fmla="*/ 78 w 94"/>
                <a:gd name="T81" fmla="*/ 34 h 64"/>
                <a:gd name="T82" fmla="*/ 86 w 94"/>
                <a:gd name="T83" fmla="*/ 38 h 64"/>
                <a:gd name="T84" fmla="*/ 94 w 94"/>
                <a:gd name="T85" fmla="*/ 41 h 64"/>
                <a:gd name="T86" fmla="*/ 94 w 94"/>
                <a:gd name="T87" fmla="*/ 46 h 64"/>
                <a:gd name="T88" fmla="*/ 93 w 94"/>
                <a:gd name="T89" fmla="*/ 46 h 64"/>
                <a:gd name="T90" fmla="*/ 89 w 94"/>
                <a:gd name="T91" fmla="*/ 44 h 64"/>
                <a:gd name="T92" fmla="*/ 88 w 94"/>
                <a:gd name="T93" fmla="*/ 47 h 64"/>
                <a:gd name="T94" fmla="*/ 82 w 94"/>
                <a:gd name="T95" fmla="*/ 48 h 64"/>
                <a:gd name="T96" fmla="*/ 81 w 94"/>
                <a:gd name="T97" fmla="*/ 56 h 64"/>
                <a:gd name="T98" fmla="*/ 77 w 94"/>
                <a:gd name="T99" fmla="*/ 58 h 64"/>
                <a:gd name="T100" fmla="*/ 72 w 94"/>
                <a:gd name="T101" fmla="*/ 59 h 64"/>
                <a:gd name="T102" fmla="*/ 71 w 94"/>
                <a:gd name="T103" fmla="*/ 63 h 64"/>
                <a:gd name="T104" fmla="*/ 65 w 94"/>
                <a:gd name="T105" fmla="*/ 64 h 64"/>
                <a:gd name="T106" fmla="*/ 59 w 94"/>
                <a:gd name="T10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64">
                  <a:moveTo>
                    <a:pt x="59" y="60"/>
                  </a:moveTo>
                  <a:lnTo>
                    <a:pt x="58" y="53"/>
                  </a:lnTo>
                  <a:lnTo>
                    <a:pt x="53" y="53"/>
                  </a:lnTo>
                  <a:lnTo>
                    <a:pt x="46" y="46"/>
                  </a:lnTo>
                  <a:lnTo>
                    <a:pt x="40" y="45"/>
                  </a:lnTo>
                  <a:lnTo>
                    <a:pt x="32" y="41"/>
                  </a:lnTo>
                  <a:lnTo>
                    <a:pt x="28" y="40"/>
                  </a:lnTo>
                  <a:lnTo>
                    <a:pt x="25" y="41"/>
                  </a:lnTo>
                  <a:lnTo>
                    <a:pt x="20" y="41"/>
                  </a:lnTo>
                  <a:lnTo>
                    <a:pt x="16" y="46"/>
                  </a:lnTo>
                  <a:lnTo>
                    <a:pt x="10" y="48"/>
                  </a:lnTo>
                  <a:lnTo>
                    <a:pt x="8" y="42"/>
                  </a:lnTo>
                  <a:lnTo>
                    <a:pt x="10" y="33"/>
                  </a:lnTo>
                  <a:lnTo>
                    <a:pt x="5" y="30"/>
                  </a:lnTo>
                  <a:lnTo>
                    <a:pt x="6" y="24"/>
                  </a:lnTo>
                  <a:lnTo>
                    <a:pt x="1" y="24"/>
                  </a:lnTo>
                  <a:lnTo>
                    <a:pt x="4" y="16"/>
                  </a:lnTo>
                  <a:lnTo>
                    <a:pt x="10" y="18"/>
                  </a:lnTo>
                  <a:lnTo>
                    <a:pt x="16" y="16"/>
                  </a:lnTo>
                  <a:lnTo>
                    <a:pt x="11" y="10"/>
                  </a:lnTo>
                  <a:lnTo>
                    <a:pt x="8" y="5"/>
                  </a:lnTo>
                  <a:lnTo>
                    <a:pt x="4" y="7"/>
                  </a:lnTo>
                  <a:lnTo>
                    <a:pt x="2" y="15"/>
                  </a:lnTo>
                  <a:lnTo>
                    <a:pt x="0" y="8"/>
                  </a:lnTo>
                  <a:lnTo>
                    <a:pt x="4" y="5"/>
                  </a:lnTo>
                  <a:lnTo>
                    <a:pt x="11" y="4"/>
                  </a:lnTo>
                  <a:lnTo>
                    <a:pt x="16" y="6"/>
                  </a:lnTo>
                  <a:lnTo>
                    <a:pt x="20" y="13"/>
                  </a:lnTo>
                  <a:lnTo>
                    <a:pt x="24" y="12"/>
                  </a:lnTo>
                  <a:lnTo>
                    <a:pt x="31" y="12"/>
                  </a:lnTo>
                  <a:lnTo>
                    <a:pt x="30" y="7"/>
                  </a:lnTo>
                  <a:lnTo>
                    <a:pt x="36" y="5"/>
                  </a:lnTo>
                  <a:lnTo>
                    <a:pt x="41" y="0"/>
                  </a:lnTo>
                  <a:lnTo>
                    <a:pt x="51" y="4"/>
                  </a:lnTo>
                  <a:lnTo>
                    <a:pt x="52" y="11"/>
                  </a:lnTo>
                  <a:lnTo>
                    <a:pt x="54" y="13"/>
                  </a:lnTo>
                  <a:lnTo>
                    <a:pt x="61" y="13"/>
                  </a:lnTo>
                  <a:lnTo>
                    <a:pt x="63" y="15"/>
                  </a:lnTo>
                  <a:lnTo>
                    <a:pt x="66" y="23"/>
                  </a:lnTo>
                  <a:lnTo>
                    <a:pt x="75" y="29"/>
                  </a:lnTo>
                  <a:lnTo>
                    <a:pt x="78" y="34"/>
                  </a:lnTo>
                  <a:lnTo>
                    <a:pt x="86" y="38"/>
                  </a:lnTo>
                  <a:lnTo>
                    <a:pt x="94" y="41"/>
                  </a:lnTo>
                  <a:lnTo>
                    <a:pt x="94" y="46"/>
                  </a:lnTo>
                  <a:lnTo>
                    <a:pt x="93" y="46"/>
                  </a:lnTo>
                  <a:lnTo>
                    <a:pt x="89" y="44"/>
                  </a:lnTo>
                  <a:lnTo>
                    <a:pt x="88" y="47"/>
                  </a:lnTo>
                  <a:lnTo>
                    <a:pt x="82" y="48"/>
                  </a:lnTo>
                  <a:lnTo>
                    <a:pt x="81" y="56"/>
                  </a:lnTo>
                  <a:lnTo>
                    <a:pt x="77" y="58"/>
                  </a:lnTo>
                  <a:lnTo>
                    <a:pt x="72" y="59"/>
                  </a:lnTo>
                  <a:lnTo>
                    <a:pt x="71" y="63"/>
                  </a:lnTo>
                  <a:lnTo>
                    <a:pt x="65" y="64"/>
                  </a:lnTo>
                  <a:lnTo>
                    <a:pt x="59" y="6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6" name="任意多边形(F) 165">
              <a:extLst>
                <a:ext uri="{FF2B5EF4-FFF2-40B4-BE49-F238E27FC236}">
                  <a16:creationId xmlns:a16="http://schemas.microsoft.com/office/drawing/2014/main" id="{4CED9B92-A883-4A34-8A67-B977E7040B1D}"/>
                </a:ext>
              </a:extLst>
            </p:cNvPr>
            <p:cNvSpPr>
              <a:spLocks noEditPoints="1"/>
            </p:cNvSpPr>
            <p:nvPr/>
          </p:nvSpPr>
          <p:spPr bwMode="auto">
            <a:xfrm>
              <a:off x="3160505" y="5475370"/>
              <a:ext cx="216336" cy="93457"/>
            </a:xfrm>
            <a:custGeom>
              <a:avLst/>
              <a:gdLst>
                <a:gd name="T0" fmla="*/ 82 w 125"/>
                <a:gd name="T1" fmla="*/ 11 h 54"/>
                <a:gd name="T2" fmla="*/ 95 w 125"/>
                <a:gd name="T3" fmla="*/ 10 h 54"/>
                <a:gd name="T4" fmla="*/ 111 w 125"/>
                <a:gd name="T5" fmla="*/ 5 h 54"/>
                <a:gd name="T6" fmla="*/ 118 w 125"/>
                <a:gd name="T7" fmla="*/ 12 h 54"/>
                <a:gd name="T8" fmla="*/ 122 w 125"/>
                <a:gd name="T9" fmla="*/ 19 h 54"/>
                <a:gd name="T10" fmla="*/ 120 w 125"/>
                <a:gd name="T11" fmla="*/ 24 h 54"/>
                <a:gd name="T12" fmla="*/ 120 w 125"/>
                <a:gd name="T13" fmla="*/ 36 h 54"/>
                <a:gd name="T14" fmla="*/ 122 w 125"/>
                <a:gd name="T15" fmla="*/ 45 h 54"/>
                <a:gd name="T16" fmla="*/ 111 w 125"/>
                <a:gd name="T17" fmla="*/ 41 h 54"/>
                <a:gd name="T18" fmla="*/ 101 w 125"/>
                <a:gd name="T19" fmla="*/ 43 h 54"/>
                <a:gd name="T20" fmla="*/ 89 w 125"/>
                <a:gd name="T21" fmla="*/ 47 h 54"/>
                <a:gd name="T22" fmla="*/ 80 w 125"/>
                <a:gd name="T23" fmla="*/ 46 h 54"/>
                <a:gd name="T24" fmla="*/ 71 w 125"/>
                <a:gd name="T25" fmla="*/ 46 h 54"/>
                <a:gd name="T26" fmla="*/ 68 w 125"/>
                <a:gd name="T27" fmla="*/ 53 h 54"/>
                <a:gd name="T28" fmla="*/ 65 w 125"/>
                <a:gd name="T29" fmla="*/ 51 h 54"/>
                <a:gd name="T30" fmla="*/ 62 w 125"/>
                <a:gd name="T31" fmla="*/ 48 h 54"/>
                <a:gd name="T32" fmla="*/ 53 w 125"/>
                <a:gd name="T33" fmla="*/ 51 h 54"/>
                <a:gd name="T34" fmla="*/ 37 w 125"/>
                <a:gd name="T35" fmla="*/ 47 h 54"/>
                <a:gd name="T36" fmla="*/ 29 w 125"/>
                <a:gd name="T37" fmla="*/ 51 h 54"/>
                <a:gd name="T38" fmla="*/ 16 w 125"/>
                <a:gd name="T39" fmla="*/ 47 h 54"/>
                <a:gd name="T40" fmla="*/ 6 w 125"/>
                <a:gd name="T41" fmla="*/ 39 h 54"/>
                <a:gd name="T42" fmla="*/ 4 w 125"/>
                <a:gd name="T43" fmla="*/ 28 h 54"/>
                <a:gd name="T44" fmla="*/ 7 w 125"/>
                <a:gd name="T45" fmla="*/ 16 h 54"/>
                <a:gd name="T46" fmla="*/ 20 w 125"/>
                <a:gd name="T47" fmla="*/ 8 h 54"/>
                <a:gd name="T48" fmla="*/ 41 w 125"/>
                <a:gd name="T49" fmla="*/ 3 h 54"/>
                <a:gd name="T50" fmla="*/ 60 w 125"/>
                <a:gd name="T51" fmla="*/ 1 h 54"/>
                <a:gd name="T52" fmla="*/ 7 w 125"/>
                <a:gd name="T53" fmla="*/ 13 h 54"/>
                <a:gd name="T54" fmla="*/ 0 w 125"/>
                <a:gd name="T55" fmla="*/ 13 h 54"/>
                <a:gd name="T56" fmla="*/ 1 w 125"/>
                <a:gd name="T57" fmla="*/ 11 h 54"/>
                <a:gd name="T58" fmla="*/ 0 w 125"/>
                <a:gd name="T59" fmla="*/ 2 h 54"/>
                <a:gd name="T60" fmla="*/ 12 w 125"/>
                <a:gd name="T61" fmla="*/ 1 h 54"/>
                <a:gd name="T62" fmla="*/ 19 w 125"/>
                <a:gd name="T63" fmla="*/ 7 h 54"/>
                <a:gd name="T64" fmla="*/ 9 w 125"/>
                <a:gd name="T6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54">
                  <a:moveTo>
                    <a:pt x="72" y="7"/>
                  </a:moveTo>
                  <a:lnTo>
                    <a:pt x="82" y="11"/>
                  </a:lnTo>
                  <a:lnTo>
                    <a:pt x="89" y="10"/>
                  </a:lnTo>
                  <a:lnTo>
                    <a:pt x="95" y="10"/>
                  </a:lnTo>
                  <a:lnTo>
                    <a:pt x="103" y="6"/>
                  </a:lnTo>
                  <a:lnTo>
                    <a:pt x="111" y="5"/>
                  </a:lnTo>
                  <a:lnTo>
                    <a:pt x="117" y="10"/>
                  </a:lnTo>
                  <a:lnTo>
                    <a:pt x="118" y="12"/>
                  </a:lnTo>
                  <a:lnTo>
                    <a:pt x="117" y="17"/>
                  </a:lnTo>
                  <a:lnTo>
                    <a:pt x="122" y="19"/>
                  </a:lnTo>
                  <a:lnTo>
                    <a:pt x="125" y="22"/>
                  </a:lnTo>
                  <a:lnTo>
                    <a:pt x="120" y="24"/>
                  </a:lnTo>
                  <a:lnTo>
                    <a:pt x="123" y="34"/>
                  </a:lnTo>
                  <a:lnTo>
                    <a:pt x="120" y="36"/>
                  </a:lnTo>
                  <a:lnTo>
                    <a:pt x="124" y="43"/>
                  </a:lnTo>
                  <a:lnTo>
                    <a:pt x="122" y="45"/>
                  </a:lnTo>
                  <a:lnTo>
                    <a:pt x="119" y="42"/>
                  </a:lnTo>
                  <a:lnTo>
                    <a:pt x="111" y="41"/>
                  </a:lnTo>
                  <a:lnTo>
                    <a:pt x="108" y="42"/>
                  </a:lnTo>
                  <a:lnTo>
                    <a:pt x="101" y="43"/>
                  </a:lnTo>
                  <a:lnTo>
                    <a:pt x="97" y="43"/>
                  </a:lnTo>
                  <a:lnTo>
                    <a:pt x="89" y="47"/>
                  </a:lnTo>
                  <a:lnTo>
                    <a:pt x="84" y="47"/>
                  </a:lnTo>
                  <a:lnTo>
                    <a:pt x="80" y="46"/>
                  </a:lnTo>
                  <a:lnTo>
                    <a:pt x="73" y="48"/>
                  </a:lnTo>
                  <a:lnTo>
                    <a:pt x="71" y="46"/>
                  </a:lnTo>
                  <a:lnTo>
                    <a:pt x="71" y="51"/>
                  </a:lnTo>
                  <a:lnTo>
                    <a:pt x="68" y="53"/>
                  </a:lnTo>
                  <a:lnTo>
                    <a:pt x="67" y="54"/>
                  </a:lnTo>
                  <a:lnTo>
                    <a:pt x="65" y="51"/>
                  </a:lnTo>
                  <a:lnTo>
                    <a:pt x="67" y="47"/>
                  </a:lnTo>
                  <a:lnTo>
                    <a:pt x="62" y="48"/>
                  </a:lnTo>
                  <a:lnTo>
                    <a:pt x="58" y="46"/>
                  </a:lnTo>
                  <a:lnTo>
                    <a:pt x="53" y="51"/>
                  </a:lnTo>
                  <a:lnTo>
                    <a:pt x="42" y="52"/>
                  </a:lnTo>
                  <a:lnTo>
                    <a:pt x="37" y="47"/>
                  </a:lnTo>
                  <a:lnTo>
                    <a:pt x="30" y="47"/>
                  </a:lnTo>
                  <a:lnTo>
                    <a:pt x="29" y="51"/>
                  </a:lnTo>
                  <a:lnTo>
                    <a:pt x="24" y="52"/>
                  </a:lnTo>
                  <a:lnTo>
                    <a:pt x="16" y="47"/>
                  </a:lnTo>
                  <a:lnTo>
                    <a:pt x="9" y="47"/>
                  </a:lnTo>
                  <a:lnTo>
                    <a:pt x="6" y="39"/>
                  </a:lnTo>
                  <a:lnTo>
                    <a:pt x="1" y="35"/>
                  </a:lnTo>
                  <a:lnTo>
                    <a:pt x="4" y="28"/>
                  </a:lnTo>
                  <a:lnTo>
                    <a:pt x="0" y="24"/>
                  </a:lnTo>
                  <a:lnTo>
                    <a:pt x="7" y="16"/>
                  </a:lnTo>
                  <a:lnTo>
                    <a:pt x="18" y="14"/>
                  </a:lnTo>
                  <a:lnTo>
                    <a:pt x="20" y="8"/>
                  </a:lnTo>
                  <a:lnTo>
                    <a:pt x="33" y="10"/>
                  </a:lnTo>
                  <a:lnTo>
                    <a:pt x="41" y="3"/>
                  </a:lnTo>
                  <a:lnTo>
                    <a:pt x="49" y="1"/>
                  </a:lnTo>
                  <a:lnTo>
                    <a:pt x="60" y="1"/>
                  </a:lnTo>
                  <a:lnTo>
                    <a:pt x="72" y="7"/>
                  </a:lnTo>
                  <a:close/>
                  <a:moveTo>
                    <a:pt x="7" y="13"/>
                  </a:moveTo>
                  <a:lnTo>
                    <a:pt x="1" y="18"/>
                  </a:lnTo>
                  <a:lnTo>
                    <a:pt x="0" y="13"/>
                  </a:lnTo>
                  <a:lnTo>
                    <a:pt x="0" y="12"/>
                  </a:lnTo>
                  <a:lnTo>
                    <a:pt x="1" y="11"/>
                  </a:lnTo>
                  <a:lnTo>
                    <a:pt x="3" y="5"/>
                  </a:lnTo>
                  <a:lnTo>
                    <a:pt x="0" y="2"/>
                  </a:lnTo>
                  <a:lnTo>
                    <a:pt x="7" y="0"/>
                  </a:lnTo>
                  <a:lnTo>
                    <a:pt x="12" y="1"/>
                  </a:lnTo>
                  <a:lnTo>
                    <a:pt x="13" y="5"/>
                  </a:lnTo>
                  <a:lnTo>
                    <a:pt x="19" y="7"/>
                  </a:lnTo>
                  <a:lnTo>
                    <a:pt x="18" y="10"/>
                  </a:lnTo>
                  <a:lnTo>
                    <a:pt x="9" y="11"/>
                  </a:lnTo>
                  <a:lnTo>
                    <a:pt x="7" y="1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nvGrpSpPr>
            <p:cNvPr id="27" name="组 199">
              <a:extLst>
                <a:ext uri="{FF2B5EF4-FFF2-40B4-BE49-F238E27FC236}">
                  <a16:creationId xmlns:a16="http://schemas.microsoft.com/office/drawing/2014/main" id="{98E870B9-7834-4053-8FE3-182A600F0A43}"/>
                </a:ext>
              </a:extLst>
            </p:cNvPr>
            <p:cNvGrpSpPr/>
            <p:nvPr/>
          </p:nvGrpSpPr>
          <p:grpSpPr>
            <a:xfrm>
              <a:off x="889853" y="4135823"/>
              <a:ext cx="1356854" cy="1708182"/>
              <a:chOff x="1136650" y="4046538"/>
              <a:chExt cx="1244601" cy="1566863"/>
            </a:xfrm>
            <a:solidFill>
              <a:srgbClr val="30353F"/>
            </a:solidFill>
          </p:grpSpPr>
          <p:sp>
            <p:nvSpPr>
              <p:cNvPr id="193" name="任意多边形(F) 29">
                <a:extLst>
                  <a:ext uri="{FF2B5EF4-FFF2-40B4-BE49-F238E27FC236}">
                    <a16:creationId xmlns:a16="http://schemas.microsoft.com/office/drawing/2014/main" id="{4E1813A0-04EB-438B-ACC7-FE9CD391CCEF}"/>
                  </a:ext>
                </a:extLst>
              </p:cNvPr>
              <p:cNvSpPr>
                <a:spLocks noEditPoints="1"/>
              </p:cNvSpPr>
              <p:nvPr/>
            </p:nvSpPr>
            <p:spPr bwMode="auto">
              <a:xfrm>
                <a:off x="1439863" y="4046538"/>
                <a:ext cx="941388" cy="1230313"/>
              </a:xfrm>
              <a:custGeom>
                <a:avLst/>
                <a:gdLst>
                  <a:gd name="T0" fmla="*/ 299 w 593"/>
                  <a:gd name="T1" fmla="*/ 226 h 775"/>
                  <a:gd name="T2" fmla="*/ 403 w 593"/>
                  <a:gd name="T3" fmla="*/ 340 h 775"/>
                  <a:gd name="T4" fmla="*/ 309 w 593"/>
                  <a:gd name="T5" fmla="*/ 174 h 775"/>
                  <a:gd name="T6" fmla="*/ 326 w 593"/>
                  <a:gd name="T7" fmla="*/ 98 h 775"/>
                  <a:gd name="T8" fmla="*/ 193 w 593"/>
                  <a:gd name="T9" fmla="*/ 322 h 775"/>
                  <a:gd name="T10" fmla="*/ 191 w 593"/>
                  <a:gd name="T11" fmla="*/ 277 h 775"/>
                  <a:gd name="T12" fmla="*/ 199 w 593"/>
                  <a:gd name="T13" fmla="*/ 217 h 775"/>
                  <a:gd name="T14" fmla="*/ 258 w 593"/>
                  <a:gd name="T15" fmla="*/ 271 h 775"/>
                  <a:gd name="T16" fmla="*/ 223 w 593"/>
                  <a:gd name="T17" fmla="*/ 377 h 775"/>
                  <a:gd name="T18" fmla="*/ 167 w 593"/>
                  <a:gd name="T19" fmla="*/ 393 h 775"/>
                  <a:gd name="T20" fmla="*/ 186 w 593"/>
                  <a:gd name="T21" fmla="*/ 448 h 775"/>
                  <a:gd name="T22" fmla="*/ 276 w 593"/>
                  <a:gd name="T23" fmla="*/ 432 h 775"/>
                  <a:gd name="T24" fmla="*/ 239 w 593"/>
                  <a:gd name="T25" fmla="*/ 362 h 775"/>
                  <a:gd name="T26" fmla="*/ 355 w 593"/>
                  <a:gd name="T27" fmla="*/ 323 h 775"/>
                  <a:gd name="T28" fmla="*/ 343 w 593"/>
                  <a:gd name="T29" fmla="*/ 286 h 775"/>
                  <a:gd name="T30" fmla="*/ 344 w 593"/>
                  <a:gd name="T31" fmla="*/ 319 h 775"/>
                  <a:gd name="T32" fmla="*/ 314 w 593"/>
                  <a:gd name="T33" fmla="*/ 318 h 775"/>
                  <a:gd name="T34" fmla="*/ 272 w 593"/>
                  <a:gd name="T35" fmla="*/ 363 h 775"/>
                  <a:gd name="T36" fmla="*/ 105 w 593"/>
                  <a:gd name="T37" fmla="*/ 699 h 775"/>
                  <a:gd name="T38" fmla="*/ 408 w 593"/>
                  <a:gd name="T39" fmla="*/ 527 h 775"/>
                  <a:gd name="T40" fmla="*/ 369 w 593"/>
                  <a:gd name="T41" fmla="*/ 529 h 775"/>
                  <a:gd name="T42" fmla="*/ 164 w 593"/>
                  <a:gd name="T43" fmla="*/ 335 h 775"/>
                  <a:gd name="T44" fmla="*/ 442 w 593"/>
                  <a:gd name="T45" fmla="*/ 457 h 775"/>
                  <a:gd name="T46" fmla="*/ 511 w 593"/>
                  <a:gd name="T47" fmla="*/ 460 h 775"/>
                  <a:gd name="T48" fmla="*/ 404 w 593"/>
                  <a:gd name="T49" fmla="*/ 377 h 775"/>
                  <a:gd name="T50" fmla="*/ 351 w 593"/>
                  <a:gd name="T51" fmla="*/ 411 h 775"/>
                  <a:gd name="T52" fmla="*/ 459 w 593"/>
                  <a:gd name="T53" fmla="*/ 471 h 775"/>
                  <a:gd name="T54" fmla="*/ 470 w 593"/>
                  <a:gd name="T55" fmla="*/ 539 h 775"/>
                  <a:gd name="T56" fmla="*/ 489 w 593"/>
                  <a:gd name="T57" fmla="*/ 487 h 775"/>
                  <a:gd name="T58" fmla="*/ 361 w 593"/>
                  <a:gd name="T59" fmla="*/ 196 h 775"/>
                  <a:gd name="T60" fmla="*/ 424 w 593"/>
                  <a:gd name="T61" fmla="*/ 259 h 775"/>
                  <a:gd name="T62" fmla="*/ 468 w 593"/>
                  <a:gd name="T63" fmla="*/ 159 h 775"/>
                  <a:gd name="T64" fmla="*/ 458 w 593"/>
                  <a:gd name="T65" fmla="*/ 0 h 775"/>
                  <a:gd name="T66" fmla="*/ 333 w 593"/>
                  <a:gd name="T67" fmla="*/ 85 h 775"/>
                  <a:gd name="T68" fmla="*/ 389 w 593"/>
                  <a:gd name="T69" fmla="*/ 550 h 775"/>
                  <a:gd name="T70" fmla="*/ 590 w 593"/>
                  <a:gd name="T71" fmla="*/ 717 h 775"/>
                  <a:gd name="T72" fmla="*/ 571 w 593"/>
                  <a:gd name="T73" fmla="*/ 681 h 775"/>
                  <a:gd name="T74" fmla="*/ 582 w 593"/>
                  <a:gd name="T75" fmla="*/ 721 h 775"/>
                  <a:gd name="T76" fmla="*/ 516 w 593"/>
                  <a:gd name="T77" fmla="*/ 711 h 775"/>
                  <a:gd name="T78" fmla="*/ 543 w 593"/>
                  <a:gd name="T79" fmla="*/ 695 h 775"/>
                  <a:gd name="T80" fmla="*/ 534 w 593"/>
                  <a:gd name="T81" fmla="*/ 619 h 775"/>
                  <a:gd name="T82" fmla="*/ 456 w 593"/>
                  <a:gd name="T83" fmla="*/ 552 h 775"/>
                  <a:gd name="T84" fmla="*/ 421 w 593"/>
                  <a:gd name="T85" fmla="*/ 641 h 775"/>
                  <a:gd name="T86" fmla="*/ 360 w 593"/>
                  <a:gd name="T87" fmla="*/ 631 h 775"/>
                  <a:gd name="T88" fmla="*/ 338 w 593"/>
                  <a:gd name="T89" fmla="*/ 530 h 775"/>
                  <a:gd name="T90" fmla="*/ 401 w 593"/>
                  <a:gd name="T91" fmla="*/ 435 h 775"/>
                  <a:gd name="T92" fmla="*/ 332 w 593"/>
                  <a:gd name="T93" fmla="*/ 416 h 775"/>
                  <a:gd name="T94" fmla="*/ 285 w 593"/>
                  <a:gd name="T95" fmla="*/ 450 h 775"/>
                  <a:gd name="T96" fmla="*/ 209 w 593"/>
                  <a:gd name="T97" fmla="*/ 457 h 775"/>
                  <a:gd name="T98" fmla="*/ 111 w 593"/>
                  <a:gd name="T99" fmla="*/ 416 h 775"/>
                  <a:gd name="T100" fmla="*/ 13 w 593"/>
                  <a:gd name="T101" fmla="*/ 431 h 775"/>
                  <a:gd name="T102" fmla="*/ 55 w 593"/>
                  <a:gd name="T103" fmla="*/ 611 h 775"/>
                  <a:gd name="T104" fmla="*/ 121 w 593"/>
                  <a:gd name="T105" fmla="*/ 709 h 775"/>
                  <a:gd name="T106" fmla="*/ 310 w 593"/>
                  <a:gd name="T107" fmla="*/ 704 h 775"/>
                  <a:gd name="T108" fmla="*/ 366 w 593"/>
                  <a:gd name="T109" fmla="*/ 711 h 775"/>
                  <a:gd name="T110" fmla="*/ 392 w 593"/>
                  <a:gd name="T111" fmla="*/ 736 h 775"/>
                  <a:gd name="T112" fmla="*/ 390 w 593"/>
                  <a:gd name="T113" fmla="*/ 771 h 775"/>
                  <a:gd name="T114" fmla="*/ 415 w 593"/>
                  <a:gd name="T115" fmla="*/ 764 h 775"/>
                  <a:gd name="T116" fmla="*/ 443 w 593"/>
                  <a:gd name="T117" fmla="*/ 747 h 775"/>
                  <a:gd name="T118" fmla="*/ 495 w 593"/>
                  <a:gd name="T119" fmla="*/ 746 h 775"/>
                  <a:gd name="T120" fmla="*/ 414 w 593"/>
                  <a:gd name="T121" fmla="*/ 55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 h="775">
                    <a:moveTo>
                      <a:pt x="285" y="206"/>
                    </a:moveTo>
                    <a:lnTo>
                      <a:pt x="284" y="191"/>
                    </a:lnTo>
                    <a:lnTo>
                      <a:pt x="293" y="194"/>
                    </a:lnTo>
                    <a:lnTo>
                      <a:pt x="297" y="196"/>
                    </a:lnTo>
                    <a:lnTo>
                      <a:pt x="304" y="207"/>
                    </a:lnTo>
                    <a:lnTo>
                      <a:pt x="303" y="219"/>
                    </a:lnTo>
                    <a:lnTo>
                      <a:pt x="293" y="226"/>
                    </a:lnTo>
                    <a:lnTo>
                      <a:pt x="287" y="218"/>
                    </a:lnTo>
                    <a:lnTo>
                      <a:pt x="285" y="206"/>
                    </a:lnTo>
                    <a:close/>
                    <a:moveTo>
                      <a:pt x="316" y="236"/>
                    </a:moveTo>
                    <a:lnTo>
                      <a:pt x="317" y="232"/>
                    </a:lnTo>
                    <a:lnTo>
                      <a:pt x="313" y="226"/>
                    </a:lnTo>
                    <a:lnTo>
                      <a:pt x="299" y="226"/>
                    </a:lnTo>
                    <a:lnTo>
                      <a:pt x="301" y="235"/>
                    </a:lnTo>
                    <a:lnTo>
                      <a:pt x="313" y="237"/>
                    </a:lnTo>
                    <a:lnTo>
                      <a:pt x="316" y="236"/>
                    </a:lnTo>
                    <a:close/>
                    <a:moveTo>
                      <a:pt x="403" y="348"/>
                    </a:moveTo>
                    <a:lnTo>
                      <a:pt x="410" y="361"/>
                    </a:lnTo>
                    <a:lnTo>
                      <a:pt x="413" y="362"/>
                    </a:lnTo>
                    <a:lnTo>
                      <a:pt x="420" y="359"/>
                    </a:lnTo>
                    <a:lnTo>
                      <a:pt x="427" y="359"/>
                    </a:lnTo>
                    <a:lnTo>
                      <a:pt x="435" y="361"/>
                    </a:lnTo>
                    <a:lnTo>
                      <a:pt x="433" y="355"/>
                    </a:lnTo>
                    <a:lnTo>
                      <a:pt x="423" y="341"/>
                    </a:lnTo>
                    <a:lnTo>
                      <a:pt x="407" y="339"/>
                    </a:lnTo>
                    <a:lnTo>
                      <a:pt x="403" y="340"/>
                    </a:lnTo>
                    <a:lnTo>
                      <a:pt x="403" y="348"/>
                    </a:lnTo>
                    <a:close/>
                    <a:moveTo>
                      <a:pt x="246" y="199"/>
                    </a:moveTo>
                    <a:lnTo>
                      <a:pt x="240" y="208"/>
                    </a:lnTo>
                    <a:lnTo>
                      <a:pt x="255" y="210"/>
                    </a:lnTo>
                    <a:lnTo>
                      <a:pt x="267" y="220"/>
                    </a:lnTo>
                    <a:lnTo>
                      <a:pt x="278" y="224"/>
                    </a:lnTo>
                    <a:lnTo>
                      <a:pt x="274" y="211"/>
                    </a:lnTo>
                    <a:lnTo>
                      <a:pt x="269" y="195"/>
                    </a:lnTo>
                    <a:lnTo>
                      <a:pt x="251" y="182"/>
                    </a:lnTo>
                    <a:lnTo>
                      <a:pt x="238" y="177"/>
                    </a:lnTo>
                    <a:lnTo>
                      <a:pt x="239" y="190"/>
                    </a:lnTo>
                    <a:lnTo>
                      <a:pt x="246" y="199"/>
                    </a:lnTo>
                    <a:close/>
                    <a:moveTo>
                      <a:pt x="309" y="174"/>
                    </a:moveTo>
                    <a:lnTo>
                      <a:pt x="321" y="174"/>
                    </a:lnTo>
                    <a:lnTo>
                      <a:pt x="315" y="183"/>
                    </a:lnTo>
                    <a:lnTo>
                      <a:pt x="315" y="196"/>
                    </a:lnTo>
                    <a:lnTo>
                      <a:pt x="322" y="210"/>
                    </a:lnTo>
                    <a:lnTo>
                      <a:pt x="337" y="214"/>
                    </a:lnTo>
                    <a:lnTo>
                      <a:pt x="349" y="212"/>
                    </a:lnTo>
                    <a:lnTo>
                      <a:pt x="361" y="187"/>
                    </a:lnTo>
                    <a:lnTo>
                      <a:pt x="371" y="176"/>
                    </a:lnTo>
                    <a:lnTo>
                      <a:pt x="362" y="164"/>
                    </a:lnTo>
                    <a:lnTo>
                      <a:pt x="356" y="138"/>
                    </a:lnTo>
                    <a:lnTo>
                      <a:pt x="345" y="131"/>
                    </a:lnTo>
                    <a:lnTo>
                      <a:pt x="334" y="121"/>
                    </a:lnTo>
                    <a:lnTo>
                      <a:pt x="326" y="98"/>
                    </a:lnTo>
                    <a:lnTo>
                      <a:pt x="310" y="101"/>
                    </a:lnTo>
                    <a:lnTo>
                      <a:pt x="313" y="110"/>
                    </a:lnTo>
                    <a:lnTo>
                      <a:pt x="307" y="114"/>
                    </a:lnTo>
                    <a:lnTo>
                      <a:pt x="302" y="126"/>
                    </a:lnTo>
                    <a:lnTo>
                      <a:pt x="297" y="144"/>
                    </a:lnTo>
                    <a:lnTo>
                      <a:pt x="302" y="162"/>
                    </a:lnTo>
                    <a:lnTo>
                      <a:pt x="309" y="174"/>
                    </a:lnTo>
                    <a:close/>
                    <a:moveTo>
                      <a:pt x="157" y="301"/>
                    </a:moveTo>
                    <a:lnTo>
                      <a:pt x="165" y="306"/>
                    </a:lnTo>
                    <a:lnTo>
                      <a:pt x="195" y="304"/>
                    </a:lnTo>
                    <a:lnTo>
                      <a:pt x="182" y="315"/>
                    </a:lnTo>
                    <a:lnTo>
                      <a:pt x="183" y="323"/>
                    </a:lnTo>
                    <a:lnTo>
                      <a:pt x="193" y="322"/>
                    </a:lnTo>
                    <a:lnTo>
                      <a:pt x="210" y="311"/>
                    </a:lnTo>
                    <a:lnTo>
                      <a:pt x="233" y="307"/>
                    </a:lnTo>
                    <a:lnTo>
                      <a:pt x="237" y="295"/>
                    </a:lnTo>
                    <a:lnTo>
                      <a:pt x="235" y="282"/>
                    </a:lnTo>
                    <a:lnTo>
                      <a:pt x="228" y="281"/>
                    </a:lnTo>
                    <a:lnTo>
                      <a:pt x="222" y="286"/>
                    </a:lnTo>
                    <a:lnTo>
                      <a:pt x="220" y="275"/>
                    </a:lnTo>
                    <a:lnTo>
                      <a:pt x="217" y="261"/>
                    </a:lnTo>
                    <a:lnTo>
                      <a:pt x="211" y="258"/>
                    </a:lnTo>
                    <a:lnTo>
                      <a:pt x="205" y="269"/>
                    </a:lnTo>
                    <a:lnTo>
                      <a:pt x="214" y="295"/>
                    </a:lnTo>
                    <a:lnTo>
                      <a:pt x="203" y="293"/>
                    </a:lnTo>
                    <a:lnTo>
                      <a:pt x="191" y="277"/>
                    </a:lnTo>
                    <a:lnTo>
                      <a:pt x="171" y="268"/>
                    </a:lnTo>
                    <a:lnTo>
                      <a:pt x="165" y="275"/>
                    </a:lnTo>
                    <a:lnTo>
                      <a:pt x="157" y="301"/>
                    </a:lnTo>
                    <a:close/>
                    <a:moveTo>
                      <a:pt x="210" y="201"/>
                    </a:moveTo>
                    <a:lnTo>
                      <a:pt x="202" y="194"/>
                    </a:lnTo>
                    <a:lnTo>
                      <a:pt x="198" y="193"/>
                    </a:lnTo>
                    <a:lnTo>
                      <a:pt x="191" y="203"/>
                    </a:lnTo>
                    <a:lnTo>
                      <a:pt x="191" y="208"/>
                    </a:lnTo>
                    <a:lnTo>
                      <a:pt x="202" y="208"/>
                    </a:lnTo>
                    <a:lnTo>
                      <a:pt x="210" y="201"/>
                    </a:lnTo>
                    <a:close/>
                    <a:moveTo>
                      <a:pt x="206" y="231"/>
                    </a:moveTo>
                    <a:lnTo>
                      <a:pt x="209" y="222"/>
                    </a:lnTo>
                    <a:lnTo>
                      <a:pt x="199" y="217"/>
                    </a:lnTo>
                    <a:lnTo>
                      <a:pt x="189" y="219"/>
                    </a:lnTo>
                    <a:lnTo>
                      <a:pt x="185" y="230"/>
                    </a:lnTo>
                    <a:lnTo>
                      <a:pt x="194" y="240"/>
                    </a:lnTo>
                    <a:lnTo>
                      <a:pt x="206" y="231"/>
                    </a:lnTo>
                    <a:close/>
                    <a:moveTo>
                      <a:pt x="276" y="310"/>
                    </a:moveTo>
                    <a:lnTo>
                      <a:pt x="287" y="307"/>
                    </a:lnTo>
                    <a:lnTo>
                      <a:pt x="291" y="288"/>
                    </a:lnTo>
                    <a:lnTo>
                      <a:pt x="290" y="274"/>
                    </a:lnTo>
                    <a:lnTo>
                      <a:pt x="285" y="260"/>
                    </a:lnTo>
                    <a:lnTo>
                      <a:pt x="285" y="264"/>
                    </a:lnTo>
                    <a:lnTo>
                      <a:pt x="275" y="263"/>
                    </a:lnTo>
                    <a:lnTo>
                      <a:pt x="266" y="272"/>
                    </a:lnTo>
                    <a:lnTo>
                      <a:pt x="258" y="271"/>
                    </a:lnTo>
                    <a:lnTo>
                      <a:pt x="258" y="293"/>
                    </a:lnTo>
                    <a:lnTo>
                      <a:pt x="269" y="290"/>
                    </a:lnTo>
                    <a:lnTo>
                      <a:pt x="269" y="306"/>
                    </a:lnTo>
                    <a:lnTo>
                      <a:pt x="276" y="310"/>
                    </a:lnTo>
                    <a:close/>
                    <a:moveTo>
                      <a:pt x="268" y="420"/>
                    </a:moveTo>
                    <a:lnTo>
                      <a:pt x="256" y="410"/>
                    </a:lnTo>
                    <a:lnTo>
                      <a:pt x="245" y="400"/>
                    </a:lnTo>
                    <a:lnTo>
                      <a:pt x="243" y="385"/>
                    </a:lnTo>
                    <a:lnTo>
                      <a:pt x="239" y="364"/>
                    </a:lnTo>
                    <a:lnTo>
                      <a:pt x="232" y="355"/>
                    </a:lnTo>
                    <a:lnTo>
                      <a:pt x="224" y="351"/>
                    </a:lnTo>
                    <a:lnTo>
                      <a:pt x="218" y="355"/>
                    </a:lnTo>
                    <a:lnTo>
                      <a:pt x="223" y="377"/>
                    </a:lnTo>
                    <a:lnTo>
                      <a:pt x="220" y="386"/>
                    </a:lnTo>
                    <a:lnTo>
                      <a:pt x="215" y="364"/>
                    </a:lnTo>
                    <a:lnTo>
                      <a:pt x="209" y="357"/>
                    </a:lnTo>
                    <a:lnTo>
                      <a:pt x="200" y="369"/>
                    </a:lnTo>
                    <a:lnTo>
                      <a:pt x="192" y="357"/>
                    </a:lnTo>
                    <a:lnTo>
                      <a:pt x="176" y="364"/>
                    </a:lnTo>
                    <a:lnTo>
                      <a:pt x="180" y="353"/>
                    </a:lnTo>
                    <a:lnTo>
                      <a:pt x="173" y="350"/>
                    </a:lnTo>
                    <a:lnTo>
                      <a:pt x="156" y="363"/>
                    </a:lnTo>
                    <a:lnTo>
                      <a:pt x="151" y="371"/>
                    </a:lnTo>
                    <a:lnTo>
                      <a:pt x="145" y="388"/>
                    </a:lnTo>
                    <a:lnTo>
                      <a:pt x="157" y="393"/>
                    </a:lnTo>
                    <a:lnTo>
                      <a:pt x="167" y="393"/>
                    </a:lnTo>
                    <a:lnTo>
                      <a:pt x="152" y="402"/>
                    </a:lnTo>
                    <a:lnTo>
                      <a:pt x="154" y="409"/>
                    </a:lnTo>
                    <a:lnTo>
                      <a:pt x="164" y="410"/>
                    </a:lnTo>
                    <a:lnTo>
                      <a:pt x="179" y="408"/>
                    </a:lnTo>
                    <a:lnTo>
                      <a:pt x="192" y="413"/>
                    </a:lnTo>
                    <a:lnTo>
                      <a:pt x="183" y="416"/>
                    </a:lnTo>
                    <a:lnTo>
                      <a:pt x="174" y="415"/>
                    </a:lnTo>
                    <a:lnTo>
                      <a:pt x="163" y="419"/>
                    </a:lnTo>
                    <a:lnTo>
                      <a:pt x="159" y="421"/>
                    </a:lnTo>
                    <a:lnTo>
                      <a:pt x="167" y="435"/>
                    </a:lnTo>
                    <a:lnTo>
                      <a:pt x="173" y="434"/>
                    </a:lnTo>
                    <a:lnTo>
                      <a:pt x="182" y="439"/>
                    </a:lnTo>
                    <a:lnTo>
                      <a:pt x="186" y="448"/>
                    </a:lnTo>
                    <a:lnTo>
                      <a:pt x="198" y="446"/>
                    </a:lnTo>
                    <a:lnTo>
                      <a:pt x="215" y="443"/>
                    </a:lnTo>
                    <a:lnTo>
                      <a:pt x="227" y="437"/>
                    </a:lnTo>
                    <a:lnTo>
                      <a:pt x="235" y="435"/>
                    </a:lnTo>
                    <a:lnTo>
                      <a:pt x="246" y="440"/>
                    </a:lnTo>
                    <a:lnTo>
                      <a:pt x="258" y="444"/>
                    </a:lnTo>
                    <a:lnTo>
                      <a:pt x="261" y="437"/>
                    </a:lnTo>
                    <a:lnTo>
                      <a:pt x="257" y="429"/>
                    </a:lnTo>
                    <a:lnTo>
                      <a:pt x="268" y="428"/>
                    </a:lnTo>
                    <a:lnTo>
                      <a:pt x="268" y="420"/>
                    </a:lnTo>
                    <a:close/>
                    <a:moveTo>
                      <a:pt x="287" y="417"/>
                    </a:moveTo>
                    <a:lnTo>
                      <a:pt x="282" y="426"/>
                    </a:lnTo>
                    <a:lnTo>
                      <a:pt x="276" y="432"/>
                    </a:lnTo>
                    <a:lnTo>
                      <a:pt x="286" y="440"/>
                    </a:lnTo>
                    <a:lnTo>
                      <a:pt x="291" y="438"/>
                    </a:lnTo>
                    <a:lnTo>
                      <a:pt x="301" y="444"/>
                    </a:lnTo>
                    <a:lnTo>
                      <a:pt x="304" y="437"/>
                    </a:lnTo>
                    <a:lnTo>
                      <a:pt x="301" y="429"/>
                    </a:lnTo>
                    <a:lnTo>
                      <a:pt x="298" y="426"/>
                    </a:lnTo>
                    <a:lnTo>
                      <a:pt x="295" y="422"/>
                    </a:lnTo>
                    <a:lnTo>
                      <a:pt x="287" y="417"/>
                    </a:lnTo>
                    <a:close/>
                    <a:moveTo>
                      <a:pt x="245" y="346"/>
                    </a:moveTo>
                    <a:lnTo>
                      <a:pt x="240" y="341"/>
                    </a:lnTo>
                    <a:lnTo>
                      <a:pt x="231" y="342"/>
                    </a:lnTo>
                    <a:lnTo>
                      <a:pt x="228" y="346"/>
                    </a:lnTo>
                    <a:lnTo>
                      <a:pt x="239" y="362"/>
                    </a:lnTo>
                    <a:lnTo>
                      <a:pt x="245" y="346"/>
                    </a:lnTo>
                    <a:close/>
                    <a:moveTo>
                      <a:pt x="314" y="379"/>
                    </a:moveTo>
                    <a:lnTo>
                      <a:pt x="321" y="362"/>
                    </a:lnTo>
                    <a:lnTo>
                      <a:pt x="328" y="357"/>
                    </a:lnTo>
                    <a:lnTo>
                      <a:pt x="339" y="336"/>
                    </a:lnTo>
                    <a:lnTo>
                      <a:pt x="326" y="330"/>
                    </a:lnTo>
                    <a:lnTo>
                      <a:pt x="311" y="329"/>
                    </a:lnTo>
                    <a:lnTo>
                      <a:pt x="305" y="336"/>
                    </a:lnTo>
                    <a:lnTo>
                      <a:pt x="302" y="346"/>
                    </a:lnTo>
                    <a:lnTo>
                      <a:pt x="302" y="358"/>
                    </a:lnTo>
                    <a:lnTo>
                      <a:pt x="305" y="377"/>
                    </a:lnTo>
                    <a:lnTo>
                      <a:pt x="314" y="379"/>
                    </a:lnTo>
                    <a:close/>
                    <a:moveTo>
                      <a:pt x="355" y="323"/>
                    </a:moveTo>
                    <a:lnTo>
                      <a:pt x="368" y="323"/>
                    </a:lnTo>
                    <a:lnTo>
                      <a:pt x="388" y="318"/>
                    </a:lnTo>
                    <a:lnTo>
                      <a:pt x="396" y="322"/>
                    </a:lnTo>
                    <a:lnTo>
                      <a:pt x="406" y="317"/>
                    </a:lnTo>
                    <a:lnTo>
                      <a:pt x="410" y="310"/>
                    </a:lnTo>
                    <a:lnTo>
                      <a:pt x="409" y="299"/>
                    </a:lnTo>
                    <a:lnTo>
                      <a:pt x="402" y="289"/>
                    </a:lnTo>
                    <a:lnTo>
                      <a:pt x="391" y="287"/>
                    </a:lnTo>
                    <a:lnTo>
                      <a:pt x="377" y="289"/>
                    </a:lnTo>
                    <a:lnTo>
                      <a:pt x="366" y="295"/>
                    </a:lnTo>
                    <a:lnTo>
                      <a:pt x="356" y="293"/>
                    </a:lnTo>
                    <a:lnTo>
                      <a:pt x="348" y="292"/>
                    </a:lnTo>
                    <a:lnTo>
                      <a:pt x="343" y="286"/>
                    </a:lnTo>
                    <a:lnTo>
                      <a:pt x="336" y="278"/>
                    </a:lnTo>
                    <a:lnTo>
                      <a:pt x="337" y="269"/>
                    </a:lnTo>
                    <a:lnTo>
                      <a:pt x="331" y="259"/>
                    </a:lnTo>
                    <a:lnTo>
                      <a:pt x="317" y="259"/>
                    </a:lnTo>
                    <a:lnTo>
                      <a:pt x="310" y="249"/>
                    </a:lnTo>
                    <a:lnTo>
                      <a:pt x="297" y="247"/>
                    </a:lnTo>
                    <a:lnTo>
                      <a:pt x="295" y="259"/>
                    </a:lnTo>
                    <a:lnTo>
                      <a:pt x="302" y="269"/>
                    </a:lnTo>
                    <a:lnTo>
                      <a:pt x="316" y="272"/>
                    </a:lnTo>
                    <a:lnTo>
                      <a:pt x="322" y="284"/>
                    </a:lnTo>
                    <a:lnTo>
                      <a:pt x="324" y="298"/>
                    </a:lnTo>
                    <a:lnTo>
                      <a:pt x="326" y="312"/>
                    </a:lnTo>
                    <a:lnTo>
                      <a:pt x="344" y="319"/>
                    </a:lnTo>
                    <a:lnTo>
                      <a:pt x="355" y="323"/>
                    </a:lnTo>
                    <a:close/>
                    <a:moveTo>
                      <a:pt x="141" y="280"/>
                    </a:moveTo>
                    <a:lnTo>
                      <a:pt x="154" y="268"/>
                    </a:lnTo>
                    <a:lnTo>
                      <a:pt x="160" y="266"/>
                    </a:lnTo>
                    <a:lnTo>
                      <a:pt x="165" y="255"/>
                    </a:lnTo>
                    <a:lnTo>
                      <a:pt x="167" y="232"/>
                    </a:lnTo>
                    <a:lnTo>
                      <a:pt x="157" y="237"/>
                    </a:lnTo>
                    <a:lnTo>
                      <a:pt x="147" y="236"/>
                    </a:lnTo>
                    <a:lnTo>
                      <a:pt x="133" y="257"/>
                    </a:lnTo>
                    <a:lnTo>
                      <a:pt x="122" y="277"/>
                    </a:lnTo>
                    <a:lnTo>
                      <a:pt x="130" y="283"/>
                    </a:lnTo>
                    <a:lnTo>
                      <a:pt x="141" y="280"/>
                    </a:lnTo>
                    <a:close/>
                    <a:moveTo>
                      <a:pt x="314" y="318"/>
                    </a:moveTo>
                    <a:lnTo>
                      <a:pt x="317" y="309"/>
                    </a:lnTo>
                    <a:lnTo>
                      <a:pt x="315" y="300"/>
                    </a:lnTo>
                    <a:lnTo>
                      <a:pt x="309" y="290"/>
                    </a:lnTo>
                    <a:lnTo>
                      <a:pt x="299" y="298"/>
                    </a:lnTo>
                    <a:lnTo>
                      <a:pt x="296" y="310"/>
                    </a:lnTo>
                    <a:lnTo>
                      <a:pt x="304" y="316"/>
                    </a:lnTo>
                    <a:lnTo>
                      <a:pt x="314" y="318"/>
                    </a:lnTo>
                    <a:close/>
                    <a:moveTo>
                      <a:pt x="295" y="346"/>
                    </a:moveTo>
                    <a:lnTo>
                      <a:pt x="292" y="339"/>
                    </a:lnTo>
                    <a:lnTo>
                      <a:pt x="280" y="341"/>
                    </a:lnTo>
                    <a:lnTo>
                      <a:pt x="273" y="336"/>
                    </a:lnTo>
                    <a:lnTo>
                      <a:pt x="264" y="348"/>
                    </a:lnTo>
                    <a:lnTo>
                      <a:pt x="272" y="363"/>
                    </a:lnTo>
                    <a:lnTo>
                      <a:pt x="258" y="361"/>
                    </a:lnTo>
                    <a:lnTo>
                      <a:pt x="258" y="368"/>
                    </a:lnTo>
                    <a:lnTo>
                      <a:pt x="275" y="385"/>
                    </a:lnTo>
                    <a:lnTo>
                      <a:pt x="280" y="392"/>
                    </a:lnTo>
                    <a:lnTo>
                      <a:pt x="286" y="394"/>
                    </a:lnTo>
                    <a:lnTo>
                      <a:pt x="297" y="386"/>
                    </a:lnTo>
                    <a:lnTo>
                      <a:pt x="298" y="367"/>
                    </a:lnTo>
                    <a:lnTo>
                      <a:pt x="288" y="357"/>
                    </a:lnTo>
                    <a:lnTo>
                      <a:pt x="295" y="346"/>
                    </a:lnTo>
                    <a:close/>
                    <a:moveTo>
                      <a:pt x="117" y="713"/>
                    </a:moveTo>
                    <a:lnTo>
                      <a:pt x="115" y="707"/>
                    </a:lnTo>
                    <a:lnTo>
                      <a:pt x="107" y="704"/>
                    </a:lnTo>
                    <a:lnTo>
                      <a:pt x="105" y="699"/>
                    </a:lnTo>
                    <a:lnTo>
                      <a:pt x="102" y="695"/>
                    </a:lnTo>
                    <a:lnTo>
                      <a:pt x="96" y="694"/>
                    </a:lnTo>
                    <a:lnTo>
                      <a:pt x="92" y="692"/>
                    </a:lnTo>
                    <a:lnTo>
                      <a:pt x="84" y="690"/>
                    </a:lnTo>
                    <a:lnTo>
                      <a:pt x="84" y="693"/>
                    </a:lnTo>
                    <a:lnTo>
                      <a:pt x="87" y="698"/>
                    </a:lnTo>
                    <a:lnTo>
                      <a:pt x="94" y="700"/>
                    </a:lnTo>
                    <a:lnTo>
                      <a:pt x="95" y="703"/>
                    </a:lnTo>
                    <a:lnTo>
                      <a:pt x="101" y="706"/>
                    </a:lnTo>
                    <a:lnTo>
                      <a:pt x="102" y="710"/>
                    </a:lnTo>
                    <a:lnTo>
                      <a:pt x="113" y="715"/>
                    </a:lnTo>
                    <a:lnTo>
                      <a:pt x="117" y="713"/>
                    </a:lnTo>
                    <a:close/>
                    <a:moveTo>
                      <a:pt x="408" y="527"/>
                    </a:moveTo>
                    <a:lnTo>
                      <a:pt x="403" y="523"/>
                    </a:lnTo>
                    <a:lnTo>
                      <a:pt x="398" y="524"/>
                    </a:lnTo>
                    <a:lnTo>
                      <a:pt x="398" y="516"/>
                    </a:lnTo>
                    <a:lnTo>
                      <a:pt x="390" y="512"/>
                    </a:lnTo>
                    <a:lnTo>
                      <a:pt x="383" y="506"/>
                    </a:lnTo>
                    <a:lnTo>
                      <a:pt x="379" y="502"/>
                    </a:lnTo>
                    <a:lnTo>
                      <a:pt x="375" y="504"/>
                    </a:lnTo>
                    <a:lnTo>
                      <a:pt x="374" y="497"/>
                    </a:lnTo>
                    <a:lnTo>
                      <a:pt x="369" y="496"/>
                    </a:lnTo>
                    <a:lnTo>
                      <a:pt x="367" y="510"/>
                    </a:lnTo>
                    <a:lnTo>
                      <a:pt x="367" y="523"/>
                    </a:lnTo>
                    <a:lnTo>
                      <a:pt x="361" y="531"/>
                    </a:lnTo>
                    <a:lnTo>
                      <a:pt x="369" y="529"/>
                    </a:lnTo>
                    <a:lnTo>
                      <a:pt x="372" y="538"/>
                    </a:lnTo>
                    <a:lnTo>
                      <a:pt x="381" y="530"/>
                    </a:lnTo>
                    <a:lnTo>
                      <a:pt x="389" y="521"/>
                    </a:lnTo>
                    <a:lnTo>
                      <a:pt x="392" y="529"/>
                    </a:lnTo>
                    <a:lnTo>
                      <a:pt x="402" y="532"/>
                    </a:lnTo>
                    <a:lnTo>
                      <a:pt x="408" y="527"/>
                    </a:lnTo>
                    <a:close/>
                    <a:moveTo>
                      <a:pt x="121" y="402"/>
                    </a:moveTo>
                    <a:lnTo>
                      <a:pt x="138" y="392"/>
                    </a:lnTo>
                    <a:lnTo>
                      <a:pt x="138" y="382"/>
                    </a:lnTo>
                    <a:lnTo>
                      <a:pt x="146" y="368"/>
                    </a:lnTo>
                    <a:lnTo>
                      <a:pt x="163" y="351"/>
                    </a:lnTo>
                    <a:lnTo>
                      <a:pt x="171" y="345"/>
                    </a:lnTo>
                    <a:lnTo>
                      <a:pt x="164" y="335"/>
                    </a:lnTo>
                    <a:lnTo>
                      <a:pt x="157" y="328"/>
                    </a:lnTo>
                    <a:lnTo>
                      <a:pt x="140" y="327"/>
                    </a:lnTo>
                    <a:lnTo>
                      <a:pt x="130" y="322"/>
                    </a:lnTo>
                    <a:lnTo>
                      <a:pt x="109" y="326"/>
                    </a:lnTo>
                    <a:lnTo>
                      <a:pt x="115" y="340"/>
                    </a:lnTo>
                    <a:lnTo>
                      <a:pt x="109" y="356"/>
                    </a:lnTo>
                    <a:lnTo>
                      <a:pt x="104" y="373"/>
                    </a:lnTo>
                    <a:lnTo>
                      <a:pt x="101" y="381"/>
                    </a:lnTo>
                    <a:lnTo>
                      <a:pt x="117" y="393"/>
                    </a:lnTo>
                    <a:lnTo>
                      <a:pt x="121" y="402"/>
                    </a:lnTo>
                    <a:close/>
                    <a:moveTo>
                      <a:pt x="441" y="467"/>
                    </a:moveTo>
                    <a:lnTo>
                      <a:pt x="442" y="465"/>
                    </a:lnTo>
                    <a:lnTo>
                      <a:pt x="442" y="457"/>
                    </a:lnTo>
                    <a:lnTo>
                      <a:pt x="437" y="452"/>
                    </a:lnTo>
                    <a:lnTo>
                      <a:pt x="431" y="455"/>
                    </a:lnTo>
                    <a:lnTo>
                      <a:pt x="427" y="465"/>
                    </a:lnTo>
                    <a:lnTo>
                      <a:pt x="430" y="473"/>
                    </a:lnTo>
                    <a:lnTo>
                      <a:pt x="437" y="472"/>
                    </a:lnTo>
                    <a:lnTo>
                      <a:pt x="441" y="467"/>
                    </a:lnTo>
                    <a:close/>
                    <a:moveTo>
                      <a:pt x="499" y="485"/>
                    </a:moveTo>
                    <a:lnTo>
                      <a:pt x="508" y="501"/>
                    </a:lnTo>
                    <a:lnTo>
                      <a:pt x="517" y="508"/>
                    </a:lnTo>
                    <a:lnTo>
                      <a:pt x="529" y="489"/>
                    </a:lnTo>
                    <a:lnTo>
                      <a:pt x="531" y="478"/>
                    </a:lnTo>
                    <a:lnTo>
                      <a:pt x="520" y="477"/>
                    </a:lnTo>
                    <a:lnTo>
                      <a:pt x="511" y="460"/>
                    </a:lnTo>
                    <a:lnTo>
                      <a:pt x="500" y="456"/>
                    </a:lnTo>
                    <a:lnTo>
                      <a:pt x="484" y="444"/>
                    </a:lnTo>
                    <a:lnTo>
                      <a:pt x="496" y="435"/>
                    </a:lnTo>
                    <a:lnTo>
                      <a:pt x="490" y="417"/>
                    </a:lnTo>
                    <a:lnTo>
                      <a:pt x="484" y="409"/>
                    </a:lnTo>
                    <a:lnTo>
                      <a:pt x="468" y="402"/>
                    </a:lnTo>
                    <a:lnTo>
                      <a:pt x="461" y="388"/>
                    </a:lnTo>
                    <a:lnTo>
                      <a:pt x="449" y="393"/>
                    </a:lnTo>
                    <a:lnTo>
                      <a:pt x="448" y="384"/>
                    </a:lnTo>
                    <a:lnTo>
                      <a:pt x="438" y="374"/>
                    </a:lnTo>
                    <a:lnTo>
                      <a:pt x="424" y="362"/>
                    </a:lnTo>
                    <a:lnTo>
                      <a:pt x="418" y="371"/>
                    </a:lnTo>
                    <a:lnTo>
                      <a:pt x="404" y="377"/>
                    </a:lnTo>
                    <a:lnTo>
                      <a:pt x="406" y="363"/>
                    </a:lnTo>
                    <a:lnTo>
                      <a:pt x="394" y="339"/>
                    </a:lnTo>
                    <a:lnTo>
                      <a:pt x="377" y="348"/>
                    </a:lnTo>
                    <a:lnTo>
                      <a:pt x="371" y="367"/>
                    </a:lnTo>
                    <a:lnTo>
                      <a:pt x="365" y="353"/>
                    </a:lnTo>
                    <a:lnTo>
                      <a:pt x="371" y="338"/>
                    </a:lnTo>
                    <a:lnTo>
                      <a:pt x="352" y="344"/>
                    </a:lnTo>
                    <a:lnTo>
                      <a:pt x="345" y="353"/>
                    </a:lnTo>
                    <a:lnTo>
                      <a:pt x="340" y="374"/>
                    </a:lnTo>
                    <a:lnTo>
                      <a:pt x="343" y="396"/>
                    </a:lnTo>
                    <a:lnTo>
                      <a:pt x="352" y="396"/>
                    </a:lnTo>
                    <a:lnTo>
                      <a:pt x="345" y="405"/>
                    </a:lnTo>
                    <a:lnTo>
                      <a:pt x="351" y="411"/>
                    </a:lnTo>
                    <a:lnTo>
                      <a:pt x="362" y="415"/>
                    </a:lnTo>
                    <a:lnTo>
                      <a:pt x="375" y="421"/>
                    </a:lnTo>
                    <a:lnTo>
                      <a:pt x="401" y="425"/>
                    </a:lnTo>
                    <a:lnTo>
                      <a:pt x="413" y="422"/>
                    </a:lnTo>
                    <a:lnTo>
                      <a:pt x="416" y="416"/>
                    </a:lnTo>
                    <a:lnTo>
                      <a:pt x="421" y="423"/>
                    </a:lnTo>
                    <a:lnTo>
                      <a:pt x="427" y="425"/>
                    </a:lnTo>
                    <a:lnTo>
                      <a:pt x="435" y="437"/>
                    </a:lnTo>
                    <a:lnTo>
                      <a:pt x="430" y="442"/>
                    </a:lnTo>
                    <a:lnTo>
                      <a:pt x="443" y="448"/>
                    </a:lnTo>
                    <a:lnTo>
                      <a:pt x="454" y="456"/>
                    </a:lnTo>
                    <a:lnTo>
                      <a:pt x="456" y="462"/>
                    </a:lnTo>
                    <a:lnTo>
                      <a:pt x="459" y="471"/>
                    </a:lnTo>
                    <a:lnTo>
                      <a:pt x="449" y="486"/>
                    </a:lnTo>
                    <a:lnTo>
                      <a:pt x="448" y="495"/>
                    </a:lnTo>
                    <a:lnTo>
                      <a:pt x="449" y="501"/>
                    </a:lnTo>
                    <a:lnTo>
                      <a:pt x="436" y="503"/>
                    </a:lnTo>
                    <a:lnTo>
                      <a:pt x="424" y="503"/>
                    </a:lnTo>
                    <a:lnTo>
                      <a:pt x="419" y="514"/>
                    </a:lnTo>
                    <a:lnTo>
                      <a:pt x="425" y="520"/>
                    </a:lnTo>
                    <a:lnTo>
                      <a:pt x="444" y="518"/>
                    </a:lnTo>
                    <a:lnTo>
                      <a:pt x="444" y="513"/>
                    </a:lnTo>
                    <a:lnTo>
                      <a:pt x="454" y="520"/>
                    </a:lnTo>
                    <a:lnTo>
                      <a:pt x="464" y="529"/>
                    </a:lnTo>
                    <a:lnTo>
                      <a:pt x="461" y="532"/>
                    </a:lnTo>
                    <a:lnTo>
                      <a:pt x="470" y="539"/>
                    </a:lnTo>
                    <a:lnTo>
                      <a:pt x="484" y="548"/>
                    </a:lnTo>
                    <a:lnTo>
                      <a:pt x="502" y="554"/>
                    </a:lnTo>
                    <a:lnTo>
                      <a:pt x="501" y="549"/>
                    </a:lnTo>
                    <a:lnTo>
                      <a:pt x="494" y="541"/>
                    </a:lnTo>
                    <a:lnTo>
                      <a:pt x="484" y="527"/>
                    </a:lnTo>
                    <a:lnTo>
                      <a:pt x="501" y="539"/>
                    </a:lnTo>
                    <a:lnTo>
                      <a:pt x="509" y="543"/>
                    </a:lnTo>
                    <a:lnTo>
                      <a:pt x="512" y="532"/>
                    </a:lnTo>
                    <a:lnTo>
                      <a:pt x="507" y="518"/>
                    </a:lnTo>
                    <a:lnTo>
                      <a:pt x="505" y="513"/>
                    </a:lnTo>
                    <a:lnTo>
                      <a:pt x="496" y="506"/>
                    </a:lnTo>
                    <a:lnTo>
                      <a:pt x="489" y="497"/>
                    </a:lnTo>
                    <a:lnTo>
                      <a:pt x="489" y="487"/>
                    </a:lnTo>
                    <a:lnTo>
                      <a:pt x="499" y="485"/>
                    </a:lnTo>
                    <a:close/>
                    <a:moveTo>
                      <a:pt x="340" y="98"/>
                    </a:moveTo>
                    <a:lnTo>
                      <a:pt x="346" y="116"/>
                    </a:lnTo>
                    <a:lnTo>
                      <a:pt x="359" y="130"/>
                    </a:lnTo>
                    <a:lnTo>
                      <a:pt x="381" y="127"/>
                    </a:lnTo>
                    <a:lnTo>
                      <a:pt x="397" y="132"/>
                    </a:lnTo>
                    <a:lnTo>
                      <a:pt x="386" y="147"/>
                    </a:lnTo>
                    <a:lnTo>
                      <a:pt x="381" y="143"/>
                    </a:lnTo>
                    <a:lnTo>
                      <a:pt x="362" y="141"/>
                    </a:lnTo>
                    <a:lnTo>
                      <a:pt x="366" y="161"/>
                    </a:lnTo>
                    <a:lnTo>
                      <a:pt x="375" y="176"/>
                    </a:lnTo>
                    <a:lnTo>
                      <a:pt x="373" y="188"/>
                    </a:lnTo>
                    <a:lnTo>
                      <a:pt x="361" y="196"/>
                    </a:lnTo>
                    <a:lnTo>
                      <a:pt x="356" y="210"/>
                    </a:lnTo>
                    <a:lnTo>
                      <a:pt x="367" y="216"/>
                    </a:lnTo>
                    <a:lnTo>
                      <a:pt x="375" y="236"/>
                    </a:lnTo>
                    <a:lnTo>
                      <a:pt x="357" y="222"/>
                    </a:lnTo>
                    <a:lnTo>
                      <a:pt x="354" y="224"/>
                    </a:lnTo>
                    <a:lnTo>
                      <a:pt x="357" y="247"/>
                    </a:lnTo>
                    <a:lnTo>
                      <a:pt x="344" y="253"/>
                    </a:lnTo>
                    <a:lnTo>
                      <a:pt x="345" y="268"/>
                    </a:lnTo>
                    <a:lnTo>
                      <a:pt x="359" y="269"/>
                    </a:lnTo>
                    <a:lnTo>
                      <a:pt x="368" y="272"/>
                    </a:lnTo>
                    <a:lnTo>
                      <a:pt x="388" y="268"/>
                    </a:lnTo>
                    <a:lnTo>
                      <a:pt x="406" y="276"/>
                    </a:lnTo>
                    <a:lnTo>
                      <a:pt x="424" y="259"/>
                    </a:lnTo>
                    <a:lnTo>
                      <a:pt x="423" y="252"/>
                    </a:lnTo>
                    <a:lnTo>
                      <a:pt x="412" y="253"/>
                    </a:lnTo>
                    <a:lnTo>
                      <a:pt x="410" y="246"/>
                    </a:lnTo>
                    <a:lnTo>
                      <a:pt x="420" y="236"/>
                    </a:lnTo>
                    <a:lnTo>
                      <a:pt x="424" y="224"/>
                    </a:lnTo>
                    <a:lnTo>
                      <a:pt x="433" y="216"/>
                    </a:lnTo>
                    <a:lnTo>
                      <a:pt x="439" y="203"/>
                    </a:lnTo>
                    <a:lnTo>
                      <a:pt x="435" y="187"/>
                    </a:lnTo>
                    <a:lnTo>
                      <a:pt x="439" y="181"/>
                    </a:lnTo>
                    <a:lnTo>
                      <a:pt x="430" y="176"/>
                    </a:lnTo>
                    <a:lnTo>
                      <a:pt x="450" y="172"/>
                    </a:lnTo>
                    <a:lnTo>
                      <a:pt x="454" y="165"/>
                    </a:lnTo>
                    <a:lnTo>
                      <a:pt x="468" y="159"/>
                    </a:lnTo>
                    <a:lnTo>
                      <a:pt x="479" y="126"/>
                    </a:lnTo>
                    <a:lnTo>
                      <a:pt x="490" y="114"/>
                    </a:lnTo>
                    <a:lnTo>
                      <a:pt x="506" y="87"/>
                    </a:lnTo>
                    <a:lnTo>
                      <a:pt x="491" y="87"/>
                    </a:lnTo>
                    <a:lnTo>
                      <a:pt x="497" y="78"/>
                    </a:lnTo>
                    <a:lnTo>
                      <a:pt x="514" y="68"/>
                    </a:lnTo>
                    <a:lnTo>
                      <a:pt x="530" y="46"/>
                    </a:lnTo>
                    <a:lnTo>
                      <a:pt x="531" y="33"/>
                    </a:lnTo>
                    <a:lnTo>
                      <a:pt x="518" y="19"/>
                    </a:lnTo>
                    <a:lnTo>
                      <a:pt x="505" y="11"/>
                    </a:lnTo>
                    <a:lnTo>
                      <a:pt x="487" y="8"/>
                    </a:lnTo>
                    <a:lnTo>
                      <a:pt x="472" y="4"/>
                    </a:lnTo>
                    <a:lnTo>
                      <a:pt x="458" y="0"/>
                    </a:lnTo>
                    <a:lnTo>
                      <a:pt x="438" y="10"/>
                    </a:lnTo>
                    <a:lnTo>
                      <a:pt x="435" y="4"/>
                    </a:lnTo>
                    <a:lnTo>
                      <a:pt x="414" y="6"/>
                    </a:lnTo>
                    <a:lnTo>
                      <a:pt x="402" y="13"/>
                    </a:lnTo>
                    <a:lnTo>
                      <a:pt x="392" y="21"/>
                    </a:lnTo>
                    <a:lnTo>
                      <a:pt x="388" y="49"/>
                    </a:lnTo>
                    <a:lnTo>
                      <a:pt x="380" y="34"/>
                    </a:lnTo>
                    <a:lnTo>
                      <a:pt x="372" y="32"/>
                    </a:lnTo>
                    <a:lnTo>
                      <a:pt x="362" y="51"/>
                    </a:lnTo>
                    <a:lnTo>
                      <a:pt x="349" y="58"/>
                    </a:lnTo>
                    <a:lnTo>
                      <a:pt x="342" y="61"/>
                    </a:lnTo>
                    <a:lnTo>
                      <a:pt x="332" y="69"/>
                    </a:lnTo>
                    <a:lnTo>
                      <a:pt x="333" y="85"/>
                    </a:lnTo>
                    <a:lnTo>
                      <a:pt x="340" y="98"/>
                    </a:lnTo>
                    <a:close/>
                    <a:moveTo>
                      <a:pt x="519" y="733"/>
                    </a:moveTo>
                    <a:lnTo>
                      <a:pt x="517" y="728"/>
                    </a:lnTo>
                    <a:lnTo>
                      <a:pt x="513" y="732"/>
                    </a:lnTo>
                    <a:lnTo>
                      <a:pt x="516" y="734"/>
                    </a:lnTo>
                    <a:lnTo>
                      <a:pt x="524" y="739"/>
                    </a:lnTo>
                    <a:lnTo>
                      <a:pt x="526" y="738"/>
                    </a:lnTo>
                    <a:lnTo>
                      <a:pt x="530" y="734"/>
                    </a:lnTo>
                    <a:lnTo>
                      <a:pt x="524" y="734"/>
                    </a:lnTo>
                    <a:lnTo>
                      <a:pt x="519" y="733"/>
                    </a:lnTo>
                    <a:close/>
                    <a:moveTo>
                      <a:pt x="383" y="547"/>
                    </a:moveTo>
                    <a:lnTo>
                      <a:pt x="384" y="550"/>
                    </a:lnTo>
                    <a:lnTo>
                      <a:pt x="389" y="550"/>
                    </a:lnTo>
                    <a:lnTo>
                      <a:pt x="396" y="543"/>
                    </a:lnTo>
                    <a:lnTo>
                      <a:pt x="396" y="539"/>
                    </a:lnTo>
                    <a:lnTo>
                      <a:pt x="388" y="539"/>
                    </a:lnTo>
                    <a:lnTo>
                      <a:pt x="383" y="547"/>
                    </a:lnTo>
                    <a:close/>
                    <a:moveTo>
                      <a:pt x="531" y="705"/>
                    </a:moveTo>
                    <a:lnTo>
                      <a:pt x="524" y="701"/>
                    </a:lnTo>
                    <a:lnTo>
                      <a:pt x="516" y="699"/>
                    </a:lnTo>
                    <a:lnTo>
                      <a:pt x="513" y="699"/>
                    </a:lnTo>
                    <a:lnTo>
                      <a:pt x="519" y="704"/>
                    </a:lnTo>
                    <a:lnTo>
                      <a:pt x="528" y="707"/>
                    </a:lnTo>
                    <a:lnTo>
                      <a:pt x="531" y="707"/>
                    </a:lnTo>
                    <a:lnTo>
                      <a:pt x="531" y="705"/>
                    </a:lnTo>
                    <a:close/>
                    <a:moveTo>
                      <a:pt x="590" y="717"/>
                    </a:moveTo>
                    <a:lnTo>
                      <a:pt x="589" y="711"/>
                    </a:lnTo>
                    <a:lnTo>
                      <a:pt x="584" y="713"/>
                    </a:lnTo>
                    <a:lnTo>
                      <a:pt x="587" y="706"/>
                    </a:lnTo>
                    <a:lnTo>
                      <a:pt x="581" y="703"/>
                    </a:lnTo>
                    <a:lnTo>
                      <a:pt x="577" y="705"/>
                    </a:lnTo>
                    <a:lnTo>
                      <a:pt x="571" y="703"/>
                    </a:lnTo>
                    <a:lnTo>
                      <a:pt x="573" y="699"/>
                    </a:lnTo>
                    <a:lnTo>
                      <a:pt x="569" y="697"/>
                    </a:lnTo>
                    <a:lnTo>
                      <a:pt x="565" y="700"/>
                    </a:lnTo>
                    <a:lnTo>
                      <a:pt x="569" y="690"/>
                    </a:lnTo>
                    <a:lnTo>
                      <a:pt x="572" y="684"/>
                    </a:lnTo>
                    <a:lnTo>
                      <a:pt x="573" y="681"/>
                    </a:lnTo>
                    <a:lnTo>
                      <a:pt x="571" y="681"/>
                    </a:lnTo>
                    <a:lnTo>
                      <a:pt x="565" y="684"/>
                    </a:lnTo>
                    <a:lnTo>
                      <a:pt x="561" y="690"/>
                    </a:lnTo>
                    <a:lnTo>
                      <a:pt x="554" y="707"/>
                    </a:lnTo>
                    <a:lnTo>
                      <a:pt x="548" y="713"/>
                    </a:lnTo>
                    <a:lnTo>
                      <a:pt x="552" y="716"/>
                    </a:lnTo>
                    <a:lnTo>
                      <a:pt x="547" y="719"/>
                    </a:lnTo>
                    <a:lnTo>
                      <a:pt x="548" y="722"/>
                    </a:lnTo>
                    <a:lnTo>
                      <a:pt x="561" y="723"/>
                    </a:lnTo>
                    <a:lnTo>
                      <a:pt x="569" y="722"/>
                    </a:lnTo>
                    <a:lnTo>
                      <a:pt x="575" y="724"/>
                    </a:lnTo>
                    <a:lnTo>
                      <a:pt x="570" y="729"/>
                    </a:lnTo>
                    <a:lnTo>
                      <a:pt x="573" y="729"/>
                    </a:lnTo>
                    <a:lnTo>
                      <a:pt x="582" y="721"/>
                    </a:lnTo>
                    <a:lnTo>
                      <a:pt x="583" y="722"/>
                    </a:lnTo>
                    <a:lnTo>
                      <a:pt x="582" y="730"/>
                    </a:lnTo>
                    <a:lnTo>
                      <a:pt x="587" y="732"/>
                    </a:lnTo>
                    <a:lnTo>
                      <a:pt x="589" y="732"/>
                    </a:lnTo>
                    <a:lnTo>
                      <a:pt x="593" y="723"/>
                    </a:lnTo>
                    <a:lnTo>
                      <a:pt x="590" y="717"/>
                    </a:lnTo>
                    <a:close/>
                    <a:moveTo>
                      <a:pt x="540" y="728"/>
                    </a:moveTo>
                    <a:lnTo>
                      <a:pt x="532" y="739"/>
                    </a:lnTo>
                    <a:lnTo>
                      <a:pt x="522" y="740"/>
                    </a:lnTo>
                    <a:lnTo>
                      <a:pt x="513" y="735"/>
                    </a:lnTo>
                    <a:lnTo>
                      <a:pt x="511" y="728"/>
                    </a:lnTo>
                    <a:lnTo>
                      <a:pt x="508" y="718"/>
                    </a:lnTo>
                    <a:lnTo>
                      <a:pt x="516" y="711"/>
                    </a:lnTo>
                    <a:lnTo>
                      <a:pt x="509" y="706"/>
                    </a:lnTo>
                    <a:lnTo>
                      <a:pt x="500" y="707"/>
                    </a:lnTo>
                    <a:lnTo>
                      <a:pt x="485" y="716"/>
                    </a:lnTo>
                    <a:lnTo>
                      <a:pt x="474" y="728"/>
                    </a:lnTo>
                    <a:lnTo>
                      <a:pt x="468" y="730"/>
                    </a:lnTo>
                    <a:lnTo>
                      <a:pt x="477" y="721"/>
                    </a:lnTo>
                    <a:lnTo>
                      <a:pt x="487" y="707"/>
                    </a:lnTo>
                    <a:lnTo>
                      <a:pt x="495" y="703"/>
                    </a:lnTo>
                    <a:lnTo>
                      <a:pt x="500" y="695"/>
                    </a:lnTo>
                    <a:lnTo>
                      <a:pt x="507" y="695"/>
                    </a:lnTo>
                    <a:lnTo>
                      <a:pt x="517" y="695"/>
                    </a:lnTo>
                    <a:lnTo>
                      <a:pt x="531" y="698"/>
                    </a:lnTo>
                    <a:lnTo>
                      <a:pt x="543" y="695"/>
                    </a:lnTo>
                    <a:lnTo>
                      <a:pt x="552" y="687"/>
                    </a:lnTo>
                    <a:lnTo>
                      <a:pt x="563" y="683"/>
                    </a:lnTo>
                    <a:lnTo>
                      <a:pt x="567" y="680"/>
                    </a:lnTo>
                    <a:lnTo>
                      <a:pt x="572" y="675"/>
                    </a:lnTo>
                    <a:lnTo>
                      <a:pt x="571" y="663"/>
                    </a:lnTo>
                    <a:lnTo>
                      <a:pt x="569" y="659"/>
                    </a:lnTo>
                    <a:lnTo>
                      <a:pt x="564" y="657"/>
                    </a:lnTo>
                    <a:lnTo>
                      <a:pt x="561" y="647"/>
                    </a:lnTo>
                    <a:lnTo>
                      <a:pt x="557" y="643"/>
                    </a:lnTo>
                    <a:lnTo>
                      <a:pt x="546" y="641"/>
                    </a:lnTo>
                    <a:lnTo>
                      <a:pt x="540" y="634"/>
                    </a:lnTo>
                    <a:lnTo>
                      <a:pt x="531" y="628"/>
                    </a:lnTo>
                    <a:lnTo>
                      <a:pt x="534" y="619"/>
                    </a:lnTo>
                    <a:lnTo>
                      <a:pt x="526" y="605"/>
                    </a:lnTo>
                    <a:lnTo>
                      <a:pt x="518" y="588"/>
                    </a:lnTo>
                    <a:lnTo>
                      <a:pt x="512" y="576"/>
                    </a:lnTo>
                    <a:lnTo>
                      <a:pt x="508" y="582"/>
                    </a:lnTo>
                    <a:lnTo>
                      <a:pt x="501" y="596"/>
                    </a:lnTo>
                    <a:lnTo>
                      <a:pt x="491" y="603"/>
                    </a:lnTo>
                    <a:lnTo>
                      <a:pt x="487" y="596"/>
                    </a:lnTo>
                    <a:lnTo>
                      <a:pt x="481" y="594"/>
                    </a:lnTo>
                    <a:lnTo>
                      <a:pt x="479" y="578"/>
                    </a:lnTo>
                    <a:lnTo>
                      <a:pt x="479" y="566"/>
                    </a:lnTo>
                    <a:lnTo>
                      <a:pt x="467" y="565"/>
                    </a:lnTo>
                    <a:lnTo>
                      <a:pt x="465" y="560"/>
                    </a:lnTo>
                    <a:lnTo>
                      <a:pt x="456" y="552"/>
                    </a:lnTo>
                    <a:lnTo>
                      <a:pt x="450" y="547"/>
                    </a:lnTo>
                    <a:lnTo>
                      <a:pt x="445" y="550"/>
                    </a:lnTo>
                    <a:lnTo>
                      <a:pt x="438" y="549"/>
                    </a:lnTo>
                    <a:lnTo>
                      <a:pt x="426" y="545"/>
                    </a:lnTo>
                    <a:lnTo>
                      <a:pt x="421" y="548"/>
                    </a:lnTo>
                    <a:lnTo>
                      <a:pt x="424" y="570"/>
                    </a:lnTo>
                    <a:lnTo>
                      <a:pt x="427" y="583"/>
                    </a:lnTo>
                    <a:lnTo>
                      <a:pt x="419" y="596"/>
                    </a:lnTo>
                    <a:lnTo>
                      <a:pt x="427" y="606"/>
                    </a:lnTo>
                    <a:lnTo>
                      <a:pt x="432" y="617"/>
                    </a:lnTo>
                    <a:lnTo>
                      <a:pt x="432" y="625"/>
                    </a:lnTo>
                    <a:lnTo>
                      <a:pt x="429" y="632"/>
                    </a:lnTo>
                    <a:lnTo>
                      <a:pt x="421" y="641"/>
                    </a:lnTo>
                    <a:lnTo>
                      <a:pt x="410" y="647"/>
                    </a:lnTo>
                    <a:lnTo>
                      <a:pt x="415" y="653"/>
                    </a:lnTo>
                    <a:lnTo>
                      <a:pt x="419" y="670"/>
                    </a:lnTo>
                    <a:lnTo>
                      <a:pt x="415" y="682"/>
                    </a:lnTo>
                    <a:lnTo>
                      <a:pt x="409" y="686"/>
                    </a:lnTo>
                    <a:lnTo>
                      <a:pt x="400" y="675"/>
                    </a:lnTo>
                    <a:lnTo>
                      <a:pt x="395" y="663"/>
                    </a:lnTo>
                    <a:lnTo>
                      <a:pt x="392" y="652"/>
                    </a:lnTo>
                    <a:lnTo>
                      <a:pt x="394" y="641"/>
                    </a:lnTo>
                    <a:lnTo>
                      <a:pt x="386" y="640"/>
                    </a:lnTo>
                    <a:lnTo>
                      <a:pt x="375" y="640"/>
                    </a:lnTo>
                    <a:lnTo>
                      <a:pt x="368" y="635"/>
                    </a:lnTo>
                    <a:lnTo>
                      <a:pt x="360" y="631"/>
                    </a:lnTo>
                    <a:lnTo>
                      <a:pt x="355" y="625"/>
                    </a:lnTo>
                    <a:lnTo>
                      <a:pt x="349" y="620"/>
                    </a:lnTo>
                    <a:lnTo>
                      <a:pt x="336" y="616"/>
                    </a:lnTo>
                    <a:lnTo>
                      <a:pt x="327" y="618"/>
                    </a:lnTo>
                    <a:lnTo>
                      <a:pt x="324" y="608"/>
                    </a:lnTo>
                    <a:lnTo>
                      <a:pt x="321" y="596"/>
                    </a:lnTo>
                    <a:lnTo>
                      <a:pt x="310" y="594"/>
                    </a:lnTo>
                    <a:lnTo>
                      <a:pt x="311" y="579"/>
                    </a:lnTo>
                    <a:lnTo>
                      <a:pt x="314" y="568"/>
                    </a:lnTo>
                    <a:lnTo>
                      <a:pt x="321" y="553"/>
                    </a:lnTo>
                    <a:lnTo>
                      <a:pt x="330" y="541"/>
                    </a:lnTo>
                    <a:lnTo>
                      <a:pt x="337" y="539"/>
                    </a:lnTo>
                    <a:lnTo>
                      <a:pt x="338" y="530"/>
                    </a:lnTo>
                    <a:lnTo>
                      <a:pt x="343" y="523"/>
                    </a:lnTo>
                    <a:lnTo>
                      <a:pt x="352" y="521"/>
                    </a:lnTo>
                    <a:lnTo>
                      <a:pt x="360" y="512"/>
                    </a:lnTo>
                    <a:lnTo>
                      <a:pt x="362" y="504"/>
                    </a:lnTo>
                    <a:lnTo>
                      <a:pt x="368" y="491"/>
                    </a:lnTo>
                    <a:lnTo>
                      <a:pt x="371" y="483"/>
                    </a:lnTo>
                    <a:lnTo>
                      <a:pt x="378" y="487"/>
                    </a:lnTo>
                    <a:lnTo>
                      <a:pt x="386" y="485"/>
                    </a:lnTo>
                    <a:lnTo>
                      <a:pt x="400" y="473"/>
                    </a:lnTo>
                    <a:lnTo>
                      <a:pt x="401" y="465"/>
                    </a:lnTo>
                    <a:lnTo>
                      <a:pt x="396" y="455"/>
                    </a:lnTo>
                    <a:lnTo>
                      <a:pt x="401" y="445"/>
                    </a:lnTo>
                    <a:lnTo>
                      <a:pt x="401" y="435"/>
                    </a:lnTo>
                    <a:lnTo>
                      <a:pt x="391" y="427"/>
                    </a:lnTo>
                    <a:lnTo>
                      <a:pt x="381" y="423"/>
                    </a:lnTo>
                    <a:lnTo>
                      <a:pt x="372" y="422"/>
                    </a:lnTo>
                    <a:lnTo>
                      <a:pt x="372" y="443"/>
                    </a:lnTo>
                    <a:lnTo>
                      <a:pt x="367" y="458"/>
                    </a:lnTo>
                    <a:lnTo>
                      <a:pt x="360" y="472"/>
                    </a:lnTo>
                    <a:lnTo>
                      <a:pt x="354" y="460"/>
                    </a:lnTo>
                    <a:lnTo>
                      <a:pt x="355" y="446"/>
                    </a:lnTo>
                    <a:lnTo>
                      <a:pt x="348" y="434"/>
                    </a:lnTo>
                    <a:lnTo>
                      <a:pt x="338" y="449"/>
                    </a:lnTo>
                    <a:lnTo>
                      <a:pt x="338" y="429"/>
                    </a:lnTo>
                    <a:lnTo>
                      <a:pt x="326" y="426"/>
                    </a:lnTo>
                    <a:lnTo>
                      <a:pt x="332" y="416"/>
                    </a:lnTo>
                    <a:lnTo>
                      <a:pt x="324" y="393"/>
                    </a:lnTo>
                    <a:lnTo>
                      <a:pt x="316" y="384"/>
                    </a:lnTo>
                    <a:lnTo>
                      <a:pt x="308" y="380"/>
                    </a:lnTo>
                    <a:lnTo>
                      <a:pt x="299" y="396"/>
                    </a:lnTo>
                    <a:lnTo>
                      <a:pt x="299" y="419"/>
                    </a:lnTo>
                    <a:lnTo>
                      <a:pt x="307" y="426"/>
                    </a:lnTo>
                    <a:lnTo>
                      <a:pt x="314" y="438"/>
                    </a:lnTo>
                    <a:lnTo>
                      <a:pt x="310" y="456"/>
                    </a:lnTo>
                    <a:lnTo>
                      <a:pt x="305" y="456"/>
                    </a:lnTo>
                    <a:lnTo>
                      <a:pt x="301" y="469"/>
                    </a:lnTo>
                    <a:lnTo>
                      <a:pt x="301" y="452"/>
                    </a:lnTo>
                    <a:lnTo>
                      <a:pt x="291" y="446"/>
                    </a:lnTo>
                    <a:lnTo>
                      <a:pt x="285" y="450"/>
                    </a:lnTo>
                    <a:lnTo>
                      <a:pt x="286" y="461"/>
                    </a:lnTo>
                    <a:lnTo>
                      <a:pt x="275" y="461"/>
                    </a:lnTo>
                    <a:lnTo>
                      <a:pt x="266" y="463"/>
                    </a:lnTo>
                    <a:lnTo>
                      <a:pt x="253" y="456"/>
                    </a:lnTo>
                    <a:lnTo>
                      <a:pt x="246" y="457"/>
                    </a:lnTo>
                    <a:lnTo>
                      <a:pt x="239" y="448"/>
                    </a:lnTo>
                    <a:lnTo>
                      <a:pt x="234" y="443"/>
                    </a:lnTo>
                    <a:lnTo>
                      <a:pt x="228" y="444"/>
                    </a:lnTo>
                    <a:lnTo>
                      <a:pt x="221" y="445"/>
                    </a:lnTo>
                    <a:lnTo>
                      <a:pt x="216" y="451"/>
                    </a:lnTo>
                    <a:lnTo>
                      <a:pt x="223" y="460"/>
                    </a:lnTo>
                    <a:lnTo>
                      <a:pt x="216" y="468"/>
                    </a:lnTo>
                    <a:lnTo>
                      <a:pt x="209" y="457"/>
                    </a:lnTo>
                    <a:lnTo>
                      <a:pt x="203" y="461"/>
                    </a:lnTo>
                    <a:lnTo>
                      <a:pt x="185" y="463"/>
                    </a:lnTo>
                    <a:lnTo>
                      <a:pt x="173" y="458"/>
                    </a:lnTo>
                    <a:lnTo>
                      <a:pt x="182" y="450"/>
                    </a:lnTo>
                    <a:lnTo>
                      <a:pt x="173" y="440"/>
                    </a:lnTo>
                    <a:lnTo>
                      <a:pt x="167" y="442"/>
                    </a:lnTo>
                    <a:lnTo>
                      <a:pt x="157" y="439"/>
                    </a:lnTo>
                    <a:lnTo>
                      <a:pt x="141" y="432"/>
                    </a:lnTo>
                    <a:lnTo>
                      <a:pt x="131" y="423"/>
                    </a:lnTo>
                    <a:lnTo>
                      <a:pt x="123" y="422"/>
                    </a:lnTo>
                    <a:lnTo>
                      <a:pt x="121" y="428"/>
                    </a:lnTo>
                    <a:lnTo>
                      <a:pt x="112" y="432"/>
                    </a:lnTo>
                    <a:lnTo>
                      <a:pt x="111" y="416"/>
                    </a:lnTo>
                    <a:lnTo>
                      <a:pt x="102" y="429"/>
                    </a:lnTo>
                    <a:lnTo>
                      <a:pt x="92" y="413"/>
                    </a:lnTo>
                    <a:lnTo>
                      <a:pt x="87" y="410"/>
                    </a:lnTo>
                    <a:lnTo>
                      <a:pt x="86" y="420"/>
                    </a:lnTo>
                    <a:lnTo>
                      <a:pt x="80" y="425"/>
                    </a:lnTo>
                    <a:lnTo>
                      <a:pt x="76" y="416"/>
                    </a:lnTo>
                    <a:lnTo>
                      <a:pt x="64" y="421"/>
                    </a:lnTo>
                    <a:lnTo>
                      <a:pt x="54" y="429"/>
                    </a:lnTo>
                    <a:lnTo>
                      <a:pt x="45" y="427"/>
                    </a:lnTo>
                    <a:lnTo>
                      <a:pt x="36" y="433"/>
                    </a:lnTo>
                    <a:lnTo>
                      <a:pt x="30" y="440"/>
                    </a:lnTo>
                    <a:lnTo>
                      <a:pt x="23" y="439"/>
                    </a:lnTo>
                    <a:lnTo>
                      <a:pt x="13" y="431"/>
                    </a:lnTo>
                    <a:lnTo>
                      <a:pt x="0" y="426"/>
                    </a:lnTo>
                    <a:lnTo>
                      <a:pt x="0" y="491"/>
                    </a:lnTo>
                    <a:lnTo>
                      <a:pt x="0" y="577"/>
                    </a:lnTo>
                    <a:lnTo>
                      <a:pt x="7" y="577"/>
                    </a:lnTo>
                    <a:lnTo>
                      <a:pt x="13" y="581"/>
                    </a:lnTo>
                    <a:lnTo>
                      <a:pt x="18" y="587"/>
                    </a:lnTo>
                    <a:lnTo>
                      <a:pt x="24" y="595"/>
                    </a:lnTo>
                    <a:lnTo>
                      <a:pt x="30" y="588"/>
                    </a:lnTo>
                    <a:lnTo>
                      <a:pt x="37" y="583"/>
                    </a:lnTo>
                    <a:lnTo>
                      <a:pt x="41" y="590"/>
                    </a:lnTo>
                    <a:lnTo>
                      <a:pt x="46" y="595"/>
                    </a:lnTo>
                    <a:lnTo>
                      <a:pt x="52" y="601"/>
                    </a:lnTo>
                    <a:lnTo>
                      <a:pt x="55" y="611"/>
                    </a:lnTo>
                    <a:lnTo>
                      <a:pt x="63" y="624"/>
                    </a:lnTo>
                    <a:lnTo>
                      <a:pt x="74" y="632"/>
                    </a:lnTo>
                    <a:lnTo>
                      <a:pt x="75" y="640"/>
                    </a:lnTo>
                    <a:lnTo>
                      <a:pt x="70" y="646"/>
                    </a:lnTo>
                    <a:lnTo>
                      <a:pt x="71" y="651"/>
                    </a:lnTo>
                    <a:lnTo>
                      <a:pt x="78" y="659"/>
                    </a:lnTo>
                    <a:lnTo>
                      <a:pt x="80" y="669"/>
                    </a:lnTo>
                    <a:lnTo>
                      <a:pt x="88" y="674"/>
                    </a:lnTo>
                    <a:lnTo>
                      <a:pt x="88" y="680"/>
                    </a:lnTo>
                    <a:lnTo>
                      <a:pt x="92" y="689"/>
                    </a:lnTo>
                    <a:lnTo>
                      <a:pt x="104" y="694"/>
                    </a:lnTo>
                    <a:lnTo>
                      <a:pt x="109" y="698"/>
                    </a:lnTo>
                    <a:lnTo>
                      <a:pt x="121" y="709"/>
                    </a:lnTo>
                    <a:lnTo>
                      <a:pt x="122" y="709"/>
                    </a:lnTo>
                    <a:lnTo>
                      <a:pt x="141" y="709"/>
                    </a:lnTo>
                    <a:lnTo>
                      <a:pt x="160" y="709"/>
                    </a:lnTo>
                    <a:lnTo>
                      <a:pt x="168" y="709"/>
                    </a:lnTo>
                    <a:lnTo>
                      <a:pt x="188" y="709"/>
                    </a:lnTo>
                    <a:lnTo>
                      <a:pt x="208" y="709"/>
                    </a:lnTo>
                    <a:lnTo>
                      <a:pt x="228" y="709"/>
                    </a:lnTo>
                    <a:lnTo>
                      <a:pt x="247" y="709"/>
                    </a:lnTo>
                    <a:lnTo>
                      <a:pt x="270" y="709"/>
                    </a:lnTo>
                    <a:lnTo>
                      <a:pt x="293" y="709"/>
                    </a:lnTo>
                    <a:lnTo>
                      <a:pt x="308" y="709"/>
                    </a:lnTo>
                    <a:lnTo>
                      <a:pt x="308" y="704"/>
                    </a:lnTo>
                    <a:lnTo>
                      <a:pt x="310" y="704"/>
                    </a:lnTo>
                    <a:lnTo>
                      <a:pt x="311" y="710"/>
                    </a:lnTo>
                    <a:lnTo>
                      <a:pt x="313" y="711"/>
                    </a:lnTo>
                    <a:lnTo>
                      <a:pt x="317" y="712"/>
                    </a:lnTo>
                    <a:lnTo>
                      <a:pt x="325" y="713"/>
                    </a:lnTo>
                    <a:lnTo>
                      <a:pt x="331" y="717"/>
                    </a:lnTo>
                    <a:lnTo>
                      <a:pt x="337" y="716"/>
                    </a:lnTo>
                    <a:lnTo>
                      <a:pt x="345" y="718"/>
                    </a:lnTo>
                    <a:lnTo>
                      <a:pt x="348" y="715"/>
                    </a:lnTo>
                    <a:lnTo>
                      <a:pt x="351" y="712"/>
                    </a:lnTo>
                    <a:lnTo>
                      <a:pt x="352" y="710"/>
                    </a:lnTo>
                    <a:lnTo>
                      <a:pt x="355" y="709"/>
                    </a:lnTo>
                    <a:lnTo>
                      <a:pt x="361" y="711"/>
                    </a:lnTo>
                    <a:lnTo>
                      <a:pt x="366" y="711"/>
                    </a:lnTo>
                    <a:lnTo>
                      <a:pt x="367" y="712"/>
                    </a:lnTo>
                    <a:lnTo>
                      <a:pt x="369" y="718"/>
                    </a:lnTo>
                    <a:lnTo>
                      <a:pt x="377" y="719"/>
                    </a:lnTo>
                    <a:lnTo>
                      <a:pt x="375" y="723"/>
                    </a:lnTo>
                    <a:lnTo>
                      <a:pt x="378" y="726"/>
                    </a:lnTo>
                    <a:lnTo>
                      <a:pt x="377" y="729"/>
                    </a:lnTo>
                    <a:lnTo>
                      <a:pt x="380" y="730"/>
                    </a:lnTo>
                    <a:lnTo>
                      <a:pt x="378" y="734"/>
                    </a:lnTo>
                    <a:lnTo>
                      <a:pt x="380" y="734"/>
                    </a:lnTo>
                    <a:lnTo>
                      <a:pt x="381" y="733"/>
                    </a:lnTo>
                    <a:lnTo>
                      <a:pt x="383" y="735"/>
                    </a:lnTo>
                    <a:lnTo>
                      <a:pt x="388" y="736"/>
                    </a:lnTo>
                    <a:lnTo>
                      <a:pt x="392" y="736"/>
                    </a:lnTo>
                    <a:lnTo>
                      <a:pt x="398" y="738"/>
                    </a:lnTo>
                    <a:lnTo>
                      <a:pt x="404" y="739"/>
                    </a:lnTo>
                    <a:lnTo>
                      <a:pt x="407" y="742"/>
                    </a:lnTo>
                    <a:lnTo>
                      <a:pt x="410" y="750"/>
                    </a:lnTo>
                    <a:lnTo>
                      <a:pt x="409" y="752"/>
                    </a:lnTo>
                    <a:lnTo>
                      <a:pt x="403" y="751"/>
                    </a:lnTo>
                    <a:lnTo>
                      <a:pt x="400" y="745"/>
                    </a:lnTo>
                    <a:lnTo>
                      <a:pt x="401" y="751"/>
                    </a:lnTo>
                    <a:lnTo>
                      <a:pt x="397" y="756"/>
                    </a:lnTo>
                    <a:lnTo>
                      <a:pt x="398" y="761"/>
                    </a:lnTo>
                    <a:lnTo>
                      <a:pt x="397" y="763"/>
                    </a:lnTo>
                    <a:lnTo>
                      <a:pt x="394" y="767"/>
                    </a:lnTo>
                    <a:lnTo>
                      <a:pt x="390" y="771"/>
                    </a:lnTo>
                    <a:lnTo>
                      <a:pt x="389" y="775"/>
                    </a:lnTo>
                    <a:lnTo>
                      <a:pt x="392" y="775"/>
                    </a:lnTo>
                    <a:lnTo>
                      <a:pt x="397" y="773"/>
                    </a:lnTo>
                    <a:lnTo>
                      <a:pt x="400" y="770"/>
                    </a:lnTo>
                    <a:lnTo>
                      <a:pt x="402" y="769"/>
                    </a:lnTo>
                    <a:lnTo>
                      <a:pt x="406" y="770"/>
                    </a:lnTo>
                    <a:lnTo>
                      <a:pt x="407" y="769"/>
                    </a:lnTo>
                    <a:lnTo>
                      <a:pt x="410" y="768"/>
                    </a:lnTo>
                    <a:lnTo>
                      <a:pt x="416" y="767"/>
                    </a:lnTo>
                    <a:lnTo>
                      <a:pt x="416" y="767"/>
                    </a:lnTo>
                    <a:lnTo>
                      <a:pt x="416" y="767"/>
                    </a:lnTo>
                    <a:lnTo>
                      <a:pt x="416" y="764"/>
                    </a:lnTo>
                    <a:lnTo>
                      <a:pt x="415" y="764"/>
                    </a:lnTo>
                    <a:lnTo>
                      <a:pt x="414" y="764"/>
                    </a:lnTo>
                    <a:lnTo>
                      <a:pt x="410" y="763"/>
                    </a:lnTo>
                    <a:lnTo>
                      <a:pt x="413" y="761"/>
                    </a:lnTo>
                    <a:lnTo>
                      <a:pt x="415" y="759"/>
                    </a:lnTo>
                    <a:lnTo>
                      <a:pt x="420" y="758"/>
                    </a:lnTo>
                    <a:lnTo>
                      <a:pt x="425" y="757"/>
                    </a:lnTo>
                    <a:lnTo>
                      <a:pt x="429" y="758"/>
                    </a:lnTo>
                    <a:lnTo>
                      <a:pt x="430" y="756"/>
                    </a:lnTo>
                    <a:lnTo>
                      <a:pt x="432" y="755"/>
                    </a:lnTo>
                    <a:lnTo>
                      <a:pt x="433" y="756"/>
                    </a:lnTo>
                    <a:lnTo>
                      <a:pt x="433" y="756"/>
                    </a:lnTo>
                    <a:lnTo>
                      <a:pt x="441" y="750"/>
                    </a:lnTo>
                    <a:lnTo>
                      <a:pt x="443" y="747"/>
                    </a:lnTo>
                    <a:lnTo>
                      <a:pt x="454" y="747"/>
                    </a:lnTo>
                    <a:lnTo>
                      <a:pt x="466" y="747"/>
                    </a:lnTo>
                    <a:lnTo>
                      <a:pt x="467" y="745"/>
                    </a:lnTo>
                    <a:lnTo>
                      <a:pt x="468" y="745"/>
                    </a:lnTo>
                    <a:lnTo>
                      <a:pt x="472" y="744"/>
                    </a:lnTo>
                    <a:lnTo>
                      <a:pt x="474" y="739"/>
                    </a:lnTo>
                    <a:lnTo>
                      <a:pt x="477" y="732"/>
                    </a:lnTo>
                    <a:lnTo>
                      <a:pt x="482" y="724"/>
                    </a:lnTo>
                    <a:lnTo>
                      <a:pt x="484" y="727"/>
                    </a:lnTo>
                    <a:lnTo>
                      <a:pt x="488" y="724"/>
                    </a:lnTo>
                    <a:lnTo>
                      <a:pt x="491" y="728"/>
                    </a:lnTo>
                    <a:lnTo>
                      <a:pt x="491" y="741"/>
                    </a:lnTo>
                    <a:lnTo>
                      <a:pt x="495" y="746"/>
                    </a:lnTo>
                    <a:lnTo>
                      <a:pt x="503" y="745"/>
                    </a:lnTo>
                    <a:lnTo>
                      <a:pt x="513" y="745"/>
                    </a:lnTo>
                    <a:lnTo>
                      <a:pt x="502" y="752"/>
                    </a:lnTo>
                    <a:lnTo>
                      <a:pt x="502" y="761"/>
                    </a:lnTo>
                    <a:lnTo>
                      <a:pt x="507" y="761"/>
                    </a:lnTo>
                    <a:lnTo>
                      <a:pt x="514" y="755"/>
                    </a:lnTo>
                    <a:lnTo>
                      <a:pt x="522" y="751"/>
                    </a:lnTo>
                    <a:lnTo>
                      <a:pt x="536" y="745"/>
                    </a:lnTo>
                    <a:lnTo>
                      <a:pt x="545" y="739"/>
                    </a:lnTo>
                    <a:lnTo>
                      <a:pt x="541" y="735"/>
                    </a:lnTo>
                    <a:lnTo>
                      <a:pt x="540" y="728"/>
                    </a:lnTo>
                    <a:close/>
                    <a:moveTo>
                      <a:pt x="412" y="558"/>
                    </a:moveTo>
                    <a:lnTo>
                      <a:pt x="414" y="550"/>
                    </a:lnTo>
                    <a:lnTo>
                      <a:pt x="413" y="548"/>
                    </a:lnTo>
                    <a:lnTo>
                      <a:pt x="409" y="548"/>
                    </a:lnTo>
                    <a:lnTo>
                      <a:pt x="407" y="552"/>
                    </a:lnTo>
                    <a:lnTo>
                      <a:pt x="407" y="553"/>
                    </a:lnTo>
                    <a:lnTo>
                      <a:pt x="408" y="556"/>
                    </a:lnTo>
                    <a:lnTo>
                      <a:pt x="412" y="558"/>
                    </a:lnTo>
                    <a:close/>
                    <a:moveTo>
                      <a:pt x="70" y="646"/>
                    </a:moveTo>
                    <a:lnTo>
                      <a:pt x="70" y="646"/>
                    </a:lnTo>
                    <a:lnTo>
                      <a:pt x="74" y="640"/>
                    </a:lnTo>
                    <a:lnTo>
                      <a:pt x="70" y="64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nvGrpSpPr>
              <p:cNvPr id="194" name="组 193">
                <a:extLst>
                  <a:ext uri="{FF2B5EF4-FFF2-40B4-BE49-F238E27FC236}">
                    <a16:creationId xmlns:a16="http://schemas.microsoft.com/office/drawing/2014/main" id="{C7ECEB6D-4518-4D2E-B2ED-164820FF0062}"/>
                  </a:ext>
                </a:extLst>
              </p:cNvPr>
              <p:cNvGrpSpPr/>
              <p:nvPr/>
            </p:nvGrpSpPr>
            <p:grpSpPr>
              <a:xfrm>
                <a:off x="1136650" y="4668838"/>
                <a:ext cx="1090613" cy="944563"/>
                <a:chOff x="1136650" y="4668838"/>
                <a:chExt cx="1090613" cy="944563"/>
              </a:xfrm>
              <a:grpFill/>
            </p:grpSpPr>
            <p:sp>
              <p:nvSpPr>
                <p:cNvPr id="195" name="任意多边形(F) 24">
                  <a:extLst>
                    <a:ext uri="{FF2B5EF4-FFF2-40B4-BE49-F238E27FC236}">
                      <a16:creationId xmlns:a16="http://schemas.microsoft.com/office/drawing/2014/main" id="{B8799BE0-2A32-4DE6-9739-992A22ABE486}"/>
                    </a:ext>
                  </a:extLst>
                </p:cNvPr>
                <p:cNvSpPr>
                  <a:spLocks noEditPoints="1"/>
                </p:cNvSpPr>
                <p:nvPr/>
              </p:nvSpPr>
              <p:spPr bwMode="auto">
                <a:xfrm>
                  <a:off x="2100263" y="5470525"/>
                  <a:ext cx="22225" cy="38100"/>
                </a:xfrm>
                <a:custGeom>
                  <a:avLst/>
                  <a:gdLst>
                    <a:gd name="T0" fmla="*/ 10 w 14"/>
                    <a:gd name="T1" fmla="*/ 24 h 24"/>
                    <a:gd name="T2" fmla="*/ 8 w 14"/>
                    <a:gd name="T3" fmla="*/ 24 h 24"/>
                    <a:gd name="T4" fmla="*/ 7 w 14"/>
                    <a:gd name="T5" fmla="*/ 21 h 24"/>
                    <a:gd name="T6" fmla="*/ 4 w 14"/>
                    <a:gd name="T7" fmla="*/ 18 h 24"/>
                    <a:gd name="T8" fmla="*/ 5 w 14"/>
                    <a:gd name="T9" fmla="*/ 13 h 24"/>
                    <a:gd name="T10" fmla="*/ 8 w 14"/>
                    <a:gd name="T11" fmla="*/ 15 h 24"/>
                    <a:gd name="T12" fmla="*/ 9 w 14"/>
                    <a:gd name="T13" fmla="*/ 21 h 24"/>
                    <a:gd name="T14" fmla="*/ 10 w 14"/>
                    <a:gd name="T15" fmla="*/ 24 h 24"/>
                    <a:gd name="T16" fmla="*/ 8 w 14"/>
                    <a:gd name="T17" fmla="*/ 4 h 24"/>
                    <a:gd name="T18" fmla="*/ 0 w 14"/>
                    <a:gd name="T19" fmla="*/ 5 h 24"/>
                    <a:gd name="T20" fmla="*/ 0 w 14"/>
                    <a:gd name="T21" fmla="*/ 3 h 24"/>
                    <a:gd name="T22" fmla="*/ 3 w 14"/>
                    <a:gd name="T23" fmla="*/ 1 h 24"/>
                    <a:gd name="T24" fmla="*/ 8 w 14"/>
                    <a:gd name="T25" fmla="*/ 1 h 24"/>
                    <a:gd name="T26" fmla="*/ 8 w 14"/>
                    <a:gd name="T27" fmla="*/ 4 h 24"/>
                    <a:gd name="T28" fmla="*/ 14 w 14"/>
                    <a:gd name="T29" fmla="*/ 4 h 24"/>
                    <a:gd name="T30" fmla="*/ 13 w 14"/>
                    <a:gd name="T31" fmla="*/ 9 h 24"/>
                    <a:gd name="T32" fmla="*/ 11 w 14"/>
                    <a:gd name="T33" fmla="*/ 7 h 24"/>
                    <a:gd name="T34" fmla="*/ 11 w 14"/>
                    <a:gd name="T35" fmla="*/ 4 h 24"/>
                    <a:gd name="T36" fmla="*/ 8 w 14"/>
                    <a:gd name="T37" fmla="*/ 1 h 24"/>
                    <a:gd name="T38" fmla="*/ 8 w 14"/>
                    <a:gd name="T39" fmla="*/ 0 h 24"/>
                    <a:gd name="T40" fmla="*/ 14 w 14"/>
                    <a:gd name="T4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4">
                      <a:moveTo>
                        <a:pt x="10" y="24"/>
                      </a:moveTo>
                      <a:lnTo>
                        <a:pt x="8" y="24"/>
                      </a:lnTo>
                      <a:lnTo>
                        <a:pt x="7" y="21"/>
                      </a:lnTo>
                      <a:lnTo>
                        <a:pt x="4" y="18"/>
                      </a:lnTo>
                      <a:lnTo>
                        <a:pt x="5" y="13"/>
                      </a:lnTo>
                      <a:lnTo>
                        <a:pt x="8" y="15"/>
                      </a:lnTo>
                      <a:lnTo>
                        <a:pt x="9" y="21"/>
                      </a:lnTo>
                      <a:lnTo>
                        <a:pt x="10" y="24"/>
                      </a:lnTo>
                      <a:close/>
                      <a:moveTo>
                        <a:pt x="8" y="4"/>
                      </a:moveTo>
                      <a:lnTo>
                        <a:pt x="0" y="5"/>
                      </a:lnTo>
                      <a:lnTo>
                        <a:pt x="0" y="3"/>
                      </a:lnTo>
                      <a:lnTo>
                        <a:pt x="3" y="1"/>
                      </a:lnTo>
                      <a:lnTo>
                        <a:pt x="8" y="1"/>
                      </a:lnTo>
                      <a:lnTo>
                        <a:pt x="8" y="4"/>
                      </a:lnTo>
                      <a:close/>
                      <a:moveTo>
                        <a:pt x="14" y="4"/>
                      </a:moveTo>
                      <a:lnTo>
                        <a:pt x="13" y="9"/>
                      </a:lnTo>
                      <a:lnTo>
                        <a:pt x="11" y="7"/>
                      </a:lnTo>
                      <a:lnTo>
                        <a:pt x="11" y="4"/>
                      </a:lnTo>
                      <a:lnTo>
                        <a:pt x="8" y="1"/>
                      </a:lnTo>
                      <a:lnTo>
                        <a:pt x="8" y="0"/>
                      </a:lnTo>
                      <a:lnTo>
                        <a:pt x="14" y="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6" name="任意多边形(F) 113">
                  <a:extLst>
                    <a:ext uri="{FF2B5EF4-FFF2-40B4-BE49-F238E27FC236}">
                      <a16:creationId xmlns:a16="http://schemas.microsoft.com/office/drawing/2014/main" id="{510BD2F7-8098-41CC-A5A1-11610D3889A0}"/>
                    </a:ext>
                  </a:extLst>
                </p:cNvPr>
                <p:cNvSpPr>
                  <a:spLocks/>
                </p:cNvSpPr>
                <p:nvPr/>
              </p:nvSpPr>
              <p:spPr bwMode="auto">
                <a:xfrm>
                  <a:off x="1693863" y="5402263"/>
                  <a:ext cx="322263" cy="211138"/>
                </a:xfrm>
                <a:custGeom>
                  <a:avLst/>
                  <a:gdLst>
                    <a:gd name="T0" fmla="*/ 131 w 203"/>
                    <a:gd name="T1" fmla="*/ 64 h 133"/>
                    <a:gd name="T2" fmla="*/ 131 w 203"/>
                    <a:gd name="T3" fmla="*/ 81 h 133"/>
                    <a:gd name="T4" fmla="*/ 138 w 203"/>
                    <a:gd name="T5" fmla="*/ 95 h 133"/>
                    <a:gd name="T6" fmla="*/ 149 w 203"/>
                    <a:gd name="T7" fmla="*/ 105 h 133"/>
                    <a:gd name="T8" fmla="*/ 164 w 203"/>
                    <a:gd name="T9" fmla="*/ 105 h 133"/>
                    <a:gd name="T10" fmla="*/ 177 w 203"/>
                    <a:gd name="T11" fmla="*/ 100 h 133"/>
                    <a:gd name="T12" fmla="*/ 180 w 203"/>
                    <a:gd name="T13" fmla="*/ 88 h 133"/>
                    <a:gd name="T14" fmla="*/ 197 w 203"/>
                    <a:gd name="T15" fmla="*/ 84 h 133"/>
                    <a:gd name="T16" fmla="*/ 203 w 203"/>
                    <a:gd name="T17" fmla="*/ 88 h 133"/>
                    <a:gd name="T18" fmla="*/ 200 w 203"/>
                    <a:gd name="T19" fmla="*/ 99 h 133"/>
                    <a:gd name="T20" fmla="*/ 195 w 203"/>
                    <a:gd name="T21" fmla="*/ 105 h 133"/>
                    <a:gd name="T22" fmla="*/ 190 w 203"/>
                    <a:gd name="T23" fmla="*/ 110 h 133"/>
                    <a:gd name="T24" fmla="*/ 188 w 203"/>
                    <a:gd name="T25" fmla="*/ 110 h 133"/>
                    <a:gd name="T26" fmla="*/ 176 w 203"/>
                    <a:gd name="T27" fmla="*/ 113 h 133"/>
                    <a:gd name="T28" fmla="*/ 177 w 203"/>
                    <a:gd name="T29" fmla="*/ 118 h 133"/>
                    <a:gd name="T30" fmla="*/ 179 w 203"/>
                    <a:gd name="T31" fmla="*/ 122 h 133"/>
                    <a:gd name="T32" fmla="*/ 168 w 203"/>
                    <a:gd name="T33" fmla="*/ 129 h 133"/>
                    <a:gd name="T34" fmla="*/ 160 w 203"/>
                    <a:gd name="T35" fmla="*/ 125 h 133"/>
                    <a:gd name="T36" fmla="*/ 147 w 203"/>
                    <a:gd name="T37" fmla="*/ 122 h 133"/>
                    <a:gd name="T38" fmla="*/ 133 w 203"/>
                    <a:gd name="T39" fmla="*/ 123 h 133"/>
                    <a:gd name="T40" fmla="*/ 118 w 203"/>
                    <a:gd name="T41" fmla="*/ 118 h 133"/>
                    <a:gd name="T42" fmla="*/ 102 w 203"/>
                    <a:gd name="T43" fmla="*/ 110 h 133"/>
                    <a:gd name="T44" fmla="*/ 89 w 203"/>
                    <a:gd name="T45" fmla="*/ 104 h 133"/>
                    <a:gd name="T46" fmla="*/ 77 w 203"/>
                    <a:gd name="T47" fmla="*/ 91 h 133"/>
                    <a:gd name="T48" fmla="*/ 80 w 203"/>
                    <a:gd name="T49" fmla="*/ 87 h 133"/>
                    <a:gd name="T50" fmla="*/ 77 w 203"/>
                    <a:gd name="T51" fmla="*/ 78 h 133"/>
                    <a:gd name="T52" fmla="*/ 62 w 203"/>
                    <a:gd name="T53" fmla="*/ 61 h 133"/>
                    <a:gd name="T54" fmla="*/ 51 w 203"/>
                    <a:gd name="T55" fmla="*/ 53 h 133"/>
                    <a:gd name="T56" fmla="*/ 45 w 203"/>
                    <a:gd name="T57" fmla="*/ 42 h 133"/>
                    <a:gd name="T58" fmla="*/ 37 w 203"/>
                    <a:gd name="T59" fmla="*/ 32 h 133"/>
                    <a:gd name="T60" fmla="*/ 29 w 203"/>
                    <a:gd name="T61" fmla="*/ 20 h 133"/>
                    <a:gd name="T62" fmla="*/ 22 w 203"/>
                    <a:gd name="T63" fmla="*/ 8 h 133"/>
                    <a:gd name="T64" fmla="*/ 15 w 203"/>
                    <a:gd name="T65" fmla="*/ 9 h 133"/>
                    <a:gd name="T66" fmla="*/ 19 w 203"/>
                    <a:gd name="T67" fmla="*/ 23 h 133"/>
                    <a:gd name="T68" fmla="*/ 26 w 203"/>
                    <a:gd name="T69" fmla="*/ 30 h 133"/>
                    <a:gd name="T70" fmla="*/ 29 w 203"/>
                    <a:gd name="T71" fmla="*/ 37 h 133"/>
                    <a:gd name="T72" fmla="*/ 37 w 203"/>
                    <a:gd name="T73" fmla="*/ 46 h 133"/>
                    <a:gd name="T74" fmla="*/ 43 w 203"/>
                    <a:gd name="T75" fmla="*/ 60 h 133"/>
                    <a:gd name="T76" fmla="*/ 50 w 203"/>
                    <a:gd name="T77" fmla="*/ 67 h 133"/>
                    <a:gd name="T78" fmla="*/ 49 w 203"/>
                    <a:gd name="T79" fmla="*/ 75 h 133"/>
                    <a:gd name="T80" fmla="*/ 42 w 203"/>
                    <a:gd name="T81" fmla="*/ 66 h 133"/>
                    <a:gd name="T82" fmla="*/ 33 w 203"/>
                    <a:gd name="T83" fmla="*/ 55 h 133"/>
                    <a:gd name="T84" fmla="*/ 25 w 203"/>
                    <a:gd name="T85" fmla="*/ 46 h 133"/>
                    <a:gd name="T86" fmla="*/ 19 w 203"/>
                    <a:gd name="T87" fmla="*/ 42 h 133"/>
                    <a:gd name="T88" fmla="*/ 17 w 203"/>
                    <a:gd name="T89" fmla="*/ 38 h 133"/>
                    <a:gd name="T90" fmla="*/ 15 w 203"/>
                    <a:gd name="T91" fmla="*/ 26 h 133"/>
                    <a:gd name="T92" fmla="*/ 7 w 203"/>
                    <a:gd name="T93" fmla="*/ 14 h 133"/>
                    <a:gd name="T94" fmla="*/ 8 w 203"/>
                    <a:gd name="T95" fmla="*/ 1 h 133"/>
                    <a:gd name="T96" fmla="*/ 26 w 203"/>
                    <a:gd name="T97" fmla="*/ 4 h 133"/>
                    <a:gd name="T98" fmla="*/ 60 w 203"/>
                    <a:gd name="T99" fmla="*/ 11 h 133"/>
                    <a:gd name="T100" fmla="*/ 74 w 203"/>
                    <a:gd name="T101" fmla="*/ 9 h 133"/>
                    <a:gd name="T102" fmla="*/ 84 w 203"/>
                    <a:gd name="T103" fmla="*/ 20 h 133"/>
                    <a:gd name="T104" fmla="*/ 95 w 203"/>
                    <a:gd name="T105" fmla="*/ 29 h 133"/>
                    <a:gd name="T106" fmla="*/ 108 w 203"/>
                    <a:gd name="T107" fmla="*/ 25 h 133"/>
                    <a:gd name="T108" fmla="*/ 118 w 203"/>
                    <a:gd name="T109" fmla="*/ 40 h 133"/>
                    <a:gd name="T110" fmla="*/ 127 w 203"/>
                    <a:gd name="T111"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133">
                      <a:moveTo>
                        <a:pt x="135" y="52"/>
                      </a:moveTo>
                      <a:lnTo>
                        <a:pt x="132" y="59"/>
                      </a:lnTo>
                      <a:lnTo>
                        <a:pt x="131" y="64"/>
                      </a:lnTo>
                      <a:lnTo>
                        <a:pt x="130" y="73"/>
                      </a:lnTo>
                      <a:lnTo>
                        <a:pt x="130" y="77"/>
                      </a:lnTo>
                      <a:lnTo>
                        <a:pt x="131" y="81"/>
                      </a:lnTo>
                      <a:lnTo>
                        <a:pt x="132" y="84"/>
                      </a:lnTo>
                      <a:lnTo>
                        <a:pt x="133" y="90"/>
                      </a:lnTo>
                      <a:lnTo>
                        <a:pt x="138" y="95"/>
                      </a:lnTo>
                      <a:lnTo>
                        <a:pt x="139" y="99"/>
                      </a:lnTo>
                      <a:lnTo>
                        <a:pt x="143" y="102"/>
                      </a:lnTo>
                      <a:lnTo>
                        <a:pt x="149" y="105"/>
                      </a:lnTo>
                      <a:lnTo>
                        <a:pt x="153" y="107"/>
                      </a:lnTo>
                      <a:lnTo>
                        <a:pt x="159" y="106"/>
                      </a:lnTo>
                      <a:lnTo>
                        <a:pt x="164" y="105"/>
                      </a:lnTo>
                      <a:lnTo>
                        <a:pt x="168" y="104"/>
                      </a:lnTo>
                      <a:lnTo>
                        <a:pt x="173" y="102"/>
                      </a:lnTo>
                      <a:lnTo>
                        <a:pt x="177" y="100"/>
                      </a:lnTo>
                      <a:lnTo>
                        <a:pt x="178" y="95"/>
                      </a:lnTo>
                      <a:lnTo>
                        <a:pt x="179" y="89"/>
                      </a:lnTo>
                      <a:lnTo>
                        <a:pt x="180" y="88"/>
                      </a:lnTo>
                      <a:lnTo>
                        <a:pt x="185" y="85"/>
                      </a:lnTo>
                      <a:lnTo>
                        <a:pt x="191" y="84"/>
                      </a:lnTo>
                      <a:lnTo>
                        <a:pt x="197" y="84"/>
                      </a:lnTo>
                      <a:lnTo>
                        <a:pt x="202" y="83"/>
                      </a:lnTo>
                      <a:lnTo>
                        <a:pt x="203" y="85"/>
                      </a:lnTo>
                      <a:lnTo>
                        <a:pt x="203" y="88"/>
                      </a:lnTo>
                      <a:lnTo>
                        <a:pt x="200" y="93"/>
                      </a:lnTo>
                      <a:lnTo>
                        <a:pt x="199" y="98"/>
                      </a:lnTo>
                      <a:lnTo>
                        <a:pt x="200" y="99"/>
                      </a:lnTo>
                      <a:lnTo>
                        <a:pt x="199" y="101"/>
                      </a:lnTo>
                      <a:lnTo>
                        <a:pt x="196" y="107"/>
                      </a:lnTo>
                      <a:lnTo>
                        <a:pt x="195" y="105"/>
                      </a:lnTo>
                      <a:lnTo>
                        <a:pt x="194" y="105"/>
                      </a:lnTo>
                      <a:lnTo>
                        <a:pt x="192" y="105"/>
                      </a:lnTo>
                      <a:lnTo>
                        <a:pt x="190" y="110"/>
                      </a:lnTo>
                      <a:lnTo>
                        <a:pt x="189" y="108"/>
                      </a:lnTo>
                      <a:lnTo>
                        <a:pt x="188" y="108"/>
                      </a:lnTo>
                      <a:lnTo>
                        <a:pt x="188" y="110"/>
                      </a:lnTo>
                      <a:lnTo>
                        <a:pt x="182" y="110"/>
                      </a:lnTo>
                      <a:lnTo>
                        <a:pt x="176" y="110"/>
                      </a:lnTo>
                      <a:lnTo>
                        <a:pt x="176" y="113"/>
                      </a:lnTo>
                      <a:lnTo>
                        <a:pt x="172" y="113"/>
                      </a:lnTo>
                      <a:lnTo>
                        <a:pt x="174" y="116"/>
                      </a:lnTo>
                      <a:lnTo>
                        <a:pt x="177" y="118"/>
                      </a:lnTo>
                      <a:lnTo>
                        <a:pt x="178" y="119"/>
                      </a:lnTo>
                      <a:lnTo>
                        <a:pt x="179" y="119"/>
                      </a:lnTo>
                      <a:lnTo>
                        <a:pt x="179" y="122"/>
                      </a:lnTo>
                      <a:lnTo>
                        <a:pt x="171" y="122"/>
                      </a:lnTo>
                      <a:lnTo>
                        <a:pt x="167" y="128"/>
                      </a:lnTo>
                      <a:lnTo>
                        <a:pt x="168" y="129"/>
                      </a:lnTo>
                      <a:lnTo>
                        <a:pt x="167" y="130"/>
                      </a:lnTo>
                      <a:lnTo>
                        <a:pt x="167" y="133"/>
                      </a:lnTo>
                      <a:lnTo>
                        <a:pt x="160" y="125"/>
                      </a:lnTo>
                      <a:lnTo>
                        <a:pt x="156" y="123"/>
                      </a:lnTo>
                      <a:lnTo>
                        <a:pt x="150" y="122"/>
                      </a:lnTo>
                      <a:lnTo>
                        <a:pt x="147" y="122"/>
                      </a:lnTo>
                      <a:lnTo>
                        <a:pt x="142" y="124"/>
                      </a:lnTo>
                      <a:lnTo>
                        <a:pt x="138" y="125"/>
                      </a:lnTo>
                      <a:lnTo>
                        <a:pt x="133" y="123"/>
                      </a:lnTo>
                      <a:lnTo>
                        <a:pt x="128" y="122"/>
                      </a:lnTo>
                      <a:lnTo>
                        <a:pt x="122" y="118"/>
                      </a:lnTo>
                      <a:lnTo>
                        <a:pt x="118" y="118"/>
                      </a:lnTo>
                      <a:lnTo>
                        <a:pt x="109" y="114"/>
                      </a:lnTo>
                      <a:lnTo>
                        <a:pt x="104" y="111"/>
                      </a:lnTo>
                      <a:lnTo>
                        <a:pt x="102" y="110"/>
                      </a:lnTo>
                      <a:lnTo>
                        <a:pt x="98" y="108"/>
                      </a:lnTo>
                      <a:lnTo>
                        <a:pt x="91" y="106"/>
                      </a:lnTo>
                      <a:lnTo>
                        <a:pt x="89" y="104"/>
                      </a:lnTo>
                      <a:lnTo>
                        <a:pt x="81" y="99"/>
                      </a:lnTo>
                      <a:lnTo>
                        <a:pt x="78" y="95"/>
                      </a:lnTo>
                      <a:lnTo>
                        <a:pt x="77" y="91"/>
                      </a:lnTo>
                      <a:lnTo>
                        <a:pt x="79" y="90"/>
                      </a:lnTo>
                      <a:lnTo>
                        <a:pt x="78" y="89"/>
                      </a:lnTo>
                      <a:lnTo>
                        <a:pt x="80" y="87"/>
                      </a:lnTo>
                      <a:lnTo>
                        <a:pt x="80" y="84"/>
                      </a:lnTo>
                      <a:lnTo>
                        <a:pt x="78" y="81"/>
                      </a:lnTo>
                      <a:lnTo>
                        <a:pt x="77" y="78"/>
                      </a:lnTo>
                      <a:lnTo>
                        <a:pt x="74" y="75"/>
                      </a:lnTo>
                      <a:lnTo>
                        <a:pt x="68" y="67"/>
                      </a:lnTo>
                      <a:lnTo>
                        <a:pt x="62" y="61"/>
                      </a:lnTo>
                      <a:lnTo>
                        <a:pt x="58" y="58"/>
                      </a:lnTo>
                      <a:lnTo>
                        <a:pt x="52" y="54"/>
                      </a:lnTo>
                      <a:lnTo>
                        <a:pt x="51" y="53"/>
                      </a:lnTo>
                      <a:lnTo>
                        <a:pt x="52" y="48"/>
                      </a:lnTo>
                      <a:lnTo>
                        <a:pt x="49" y="46"/>
                      </a:lnTo>
                      <a:lnTo>
                        <a:pt x="45" y="42"/>
                      </a:lnTo>
                      <a:lnTo>
                        <a:pt x="44" y="37"/>
                      </a:lnTo>
                      <a:lnTo>
                        <a:pt x="40" y="36"/>
                      </a:lnTo>
                      <a:lnTo>
                        <a:pt x="37" y="32"/>
                      </a:lnTo>
                      <a:lnTo>
                        <a:pt x="33" y="29"/>
                      </a:lnTo>
                      <a:lnTo>
                        <a:pt x="33" y="26"/>
                      </a:lnTo>
                      <a:lnTo>
                        <a:pt x="29" y="20"/>
                      </a:lnTo>
                      <a:lnTo>
                        <a:pt x="27" y="14"/>
                      </a:lnTo>
                      <a:lnTo>
                        <a:pt x="27" y="12"/>
                      </a:lnTo>
                      <a:lnTo>
                        <a:pt x="22" y="8"/>
                      </a:lnTo>
                      <a:lnTo>
                        <a:pt x="20" y="9"/>
                      </a:lnTo>
                      <a:lnTo>
                        <a:pt x="16" y="7"/>
                      </a:lnTo>
                      <a:lnTo>
                        <a:pt x="15" y="9"/>
                      </a:lnTo>
                      <a:lnTo>
                        <a:pt x="16" y="14"/>
                      </a:lnTo>
                      <a:lnTo>
                        <a:pt x="16" y="19"/>
                      </a:lnTo>
                      <a:lnTo>
                        <a:pt x="19" y="23"/>
                      </a:lnTo>
                      <a:lnTo>
                        <a:pt x="23" y="27"/>
                      </a:lnTo>
                      <a:lnTo>
                        <a:pt x="25" y="30"/>
                      </a:lnTo>
                      <a:lnTo>
                        <a:pt x="26" y="30"/>
                      </a:lnTo>
                      <a:lnTo>
                        <a:pt x="27" y="32"/>
                      </a:lnTo>
                      <a:lnTo>
                        <a:pt x="28" y="32"/>
                      </a:lnTo>
                      <a:lnTo>
                        <a:pt x="29" y="37"/>
                      </a:lnTo>
                      <a:lnTo>
                        <a:pt x="32" y="40"/>
                      </a:lnTo>
                      <a:lnTo>
                        <a:pt x="33" y="42"/>
                      </a:lnTo>
                      <a:lnTo>
                        <a:pt x="37" y="46"/>
                      </a:lnTo>
                      <a:lnTo>
                        <a:pt x="39" y="53"/>
                      </a:lnTo>
                      <a:lnTo>
                        <a:pt x="42" y="56"/>
                      </a:lnTo>
                      <a:lnTo>
                        <a:pt x="43" y="60"/>
                      </a:lnTo>
                      <a:lnTo>
                        <a:pt x="44" y="64"/>
                      </a:lnTo>
                      <a:lnTo>
                        <a:pt x="46" y="64"/>
                      </a:lnTo>
                      <a:lnTo>
                        <a:pt x="50" y="67"/>
                      </a:lnTo>
                      <a:lnTo>
                        <a:pt x="52" y="70"/>
                      </a:lnTo>
                      <a:lnTo>
                        <a:pt x="51" y="72"/>
                      </a:lnTo>
                      <a:lnTo>
                        <a:pt x="49" y="75"/>
                      </a:lnTo>
                      <a:lnTo>
                        <a:pt x="48" y="75"/>
                      </a:lnTo>
                      <a:lnTo>
                        <a:pt x="46" y="70"/>
                      </a:lnTo>
                      <a:lnTo>
                        <a:pt x="42" y="66"/>
                      </a:lnTo>
                      <a:lnTo>
                        <a:pt x="37" y="62"/>
                      </a:lnTo>
                      <a:lnTo>
                        <a:pt x="33" y="60"/>
                      </a:lnTo>
                      <a:lnTo>
                        <a:pt x="33" y="55"/>
                      </a:lnTo>
                      <a:lnTo>
                        <a:pt x="33" y="50"/>
                      </a:lnTo>
                      <a:lnTo>
                        <a:pt x="29" y="48"/>
                      </a:lnTo>
                      <a:lnTo>
                        <a:pt x="25" y="46"/>
                      </a:lnTo>
                      <a:lnTo>
                        <a:pt x="23" y="47"/>
                      </a:lnTo>
                      <a:lnTo>
                        <a:pt x="22" y="44"/>
                      </a:lnTo>
                      <a:lnTo>
                        <a:pt x="19" y="42"/>
                      </a:lnTo>
                      <a:lnTo>
                        <a:pt x="14" y="38"/>
                      </a:lnTo>
                      <a:lnTo>
                        <a:pt x="15" y="37"/>
                      </a:lnTo>
                      <a:lnTo>
                        <a:pt x="17" y="38"/>
                      </a:lnTo>
                      <a:lnTo>
                        <a:pt x="20" y="35"/>
                      </a:lnTo>
                      <a:lnTo>
                        <a:pt x="20" y="32"/>
                      </a:lnTo>
                      <a:lnTo>
                        <a:pt x="15" y="26"/>
                      </a:lnTo>
                      <a:lnTo>
                        <a:pt x="11" y="24"/>
                      </a:lnTo>
                      <a:lnTo>
                        <a:pt x="9" y="19"/>
                      </a:lnTo>
                      <a:lnTo>
                        <a:pt x="7" y="14"/>
                      </a:lnTo>
                      <a:lnTo>
                        <a:pt x="3" y="8"/>
                      </a:lnTo>
                      <a:lnTo>
                        <a:pt x="0" y="1"/>
                      </a:lnTo>
                      <a:lnTo>
                        <a:pt x="8" y="1"/>
                      </a:lnTo>
                      <a:lnTo>
                        <a:pt x="16" y="0"/>
                      </a:lnTo>
                      <a:lnTo>
                        <a:pt x="16" y="1"/>
                      </a:lnTo>
                      <a:lnTo>
                        <a:pt x="26" y="4"/>
                      </a:lnTo>
                      <a:lnTo>
                        <a:pt x="42" y="11"/>
                      </a:lnTo>
                      <a:lnTo>
                        <a:pt x="55" y="11"/>
                      </a:lnTo>
                      <a:lnTo>
                        <a:pt x="60" y="11"/>
                      </a:lnTo>
                      <a:lnTo>
                        <a:pt x="60" y="7"/>
                      </a:lnTo>
                      <a:lnTo>
                        <a:pt x="72" y="7"/>
                      </a:lnTo>
                      <a:lnTo>
                        <a:pt x="74" y="9"/>
                      </a:lnTo>
                      <a:lnTo>
                        <a:pt x="78" y="12"/>
                      </a:lnTo>
                      <a:lnTo>
                        <a:pt x="81" y="15"/>
                      </a:lnTo>
                      <a:lnTo>
                        <a:pt x="84" y="20"/>
                      </a:lnTo>
                      <a:lnTo>
                        <a:pt x="85" y="24"/>
                      </a:lnTo>
                      <a:lnTo>
                        <a:pt x="89" y="26"/>
                      </a:lnTo>
                      <a:lnTo>
                        <a:pt x="95" y="29"/>
                      </a:lnTo>
                      <a:lnTo>
                        <a:pt x="98" y="23"/>
                      </a:lnTo>
                      <a:lnTo>
                        <a:pt x="104" y="23"/>
                      </a:lnTo>
                      <a:lnTo>
                        <a:pt x="108" y="25"/>
                      </a:lnTo>
                      <a:lnTo>
                        <a:pt x="112" y="31"/>
                      </a:lnTo>
                      <a:lnTo>
                        <a:pt x="114" y="35"/>
                      </a:lnTo>
                      <a:lnTo>
                        <a:pt x="118" y="40"/>
                      </a:lnTo>
                      <a:lnTo>
                        <a:pt x="120" y="44"/>
                      </a:lnTo>
                      <a:lnTo>
                        <a:pt x="121" y="48"/>
                      </a:lnTo>
                      <a:lnTo>
                        <a:pt x="127" y="50"/>
                      </a:lnTo>
                      <a:lnTo>
                        <a:pt x="132" y="52"/>
                      </a:lnTo>
                      <a:lnTo>
                        <a:pt x="135" y="5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7" name="任意多边形(F) 171">
                  <a:extLst>
                    <a:ext uri="{FF2B5EF4-FFF2-40B4-BE49-F238E27FC236}">
                      <a16:creationId xmlns:a16="http://schemas.microsoft.com/office/drawing/2014/main" id="{79C6D52A-EF9A-4E21-978B-DAC4979C8009}"/>
                    </a:ext>
                  </a:extLst>
                </p:cNvPr>
                <p:cNvSpPr>
                  <a:spLocks noEditPoints="1"/>
                </p:cNvSpPr>
                <p:nvPr/>
              </p:nvSpPr>
              <p:spPr bwMode="auto">
                <a:xfrm>
                  <a:off x="1136650" y="4668838"/>
                  <a:ext cx="1090613" cy="895350"/>
                </a:xfrm>
                <a:custGeom>
                  <a:avLst/>
                  <a:gdLst>
                    <a:gd name="T0" fmla="*/ 231 w 687"/>
                    <a:gd name="T1" fmla="*/ 213 h 564"/>
                    <a:gd name="T2" fmla="*/ 150 w 687"/>
                    <a:gd name="T3" fmla="*/ 176 h 564"/>
                    <a:gd name="T4" fmla="*/ 121 w 687"/>
                    <a:gd name="T5" fmla="*/ 179 h 564"/>
                    <a:gd name="T6" fmla="*/ 95 w 687"/>
                    <a:gd name="T7" fmla="*/ 218 h 564"/>
                    <a:gd name="T8" fmla="*/ 48 w 687"/>
                    <a:gd name="T9" fmla="*/ 251 h 564"/>
                    <a:gd name="T10" fmla="*/ 63 w 687"/>
                    <a:gd name="T11" fmla="*/ 234 h 564"/>
                    <a:gd name="T12" fmla="*/ 70 w 687"/>
                    <a:gd name="T13" fmla="*/ 209 h 564"/>
                    <a:gd name="T14" fmla="*/ 47 w 687"/>
                    <a:gd name="T15" fmla="*/ 189 h 564"/>
                    <a:gd name="T16" fmla="*/ 33 w 687"/>
                    <a:gd name="T17" fmla="*/ 144 h 564"/>
                    <a:gd name="T18" fmla="*/ 59 w 687"/>
                    <a:gd name="T19" fmla="*/ 120 h 564"/>
                    <a:gd name="T20" fmla="*/ 10 w 687"/>
                    <a:gd name="T21" fmla="*/ 105 h 564"/>
                    <a:gd name="T22" fmla="*/ 34 w 687"/>
                    <a:gd name="T23" fmla="*/ 73 h 564"/>
                    <a:gd name="T24" fmla="*/ 58 w 687"/>
                    <a:gd name="T25" fmla="*/ 19 h 564"/>
                    <a:gd name="T26" fmla="*/ 116 w 687"/>
                    <a:gd name="T27" fmla="*/ 16 h 564"/>
                    <a:gd name="T28" fmla="*/ 191 w 687"/>
                    <a:gd name="T29" fmla="*/ 34 h 564"/>
                    <a:gd name="T30" fmla="*/ 228 w 687"/>
                    <a:gd name="T31" fmla="*/ 192 h 564"/>
                    <a:gd name="T32" fmla="*/ 261 w 687"/>
                    <a:gd name="T33" fmla="*/ 254 h 564"/>
                    <a:gd name="T34" fmla="*/ 659 w 687"/>
                    <a:gd name="T35" fmla="*/ 353 h 564"/>
                    <a:gd name="T36" fmla="*/ 626 w 687"/>
                    <a:gd name="T37" fmla="*/ 369 h 564"/>
                    <a:gd name="T38" fmla="*/ 601 w 687"/>
                    <a:gd name="T39" fmla="*/ 381 h 564"/>
                    <a:gd name="T40" fmla="*/ 581 w 687"/>
                    <a:gd name="T41" fmla="*/ 379 h 564"/>
                    <a:gd name="T42" fmla="*/ 577 w 687"/>
                    <a:gd name="T43" fmla="*/ 363 h 564"/>
                    <a:gd name="T44" fmla="*/ 563 w 687"/>
                    <a:gd name="T45" fmla="*/ 354 h 564"/>
                    <a:gd name="T46" fmla="*/ 554 w 687"/>
                    <a:gd name="T47" fmla="*/ 385 h 564"/>
                    <a:gd name="T48" fmla="*/ 548 w 687"/>
                    <a:gd name="T49" fmla="*/ 367 h 564"/>
                    <a:gd name="T50" fmla="*/ 558 w 687"/>
                    <a:gd name="T51" fmla="*/ 348 h 564"/>
                    <a:gd name="T52" fmla="*/ 565 w 687"/>
                    <a:gd name="T53" fmla="*/ 338 h 564"/>
                    <a:gd name="T54" fmla="*/ 530 w 687"/>
                    <a:gd name="T55" fmla="*/ 341 h 564"/>
                    <a:gd name="T56" fmla="*/ 522 w 687"/>
                    <a:gd name="T57" fmla="*/ 325 h 564"/>
                    <a:gd name="T58" fmla="*/ 484 w 687"/>
                    <a:gd name="T59" fmla="*/ 317 h 564"/>
                    <a:gd name="T60" fmla="*/ 332 w 687"/>
                    <a:gd name="T61" fmla="*/ 317 h 564"/>
                    <a:gd name="T62" fmla="*/ 302 w 687"/>
                    <a:gd name="T63" fmla="*/ 330 h 564"/>
                    <a:gd name="T64" fmla="*/ 302 w 687"/>
                    <a:gd name="T65" fmla="*/ 399 h 564"/>
                    <a:gd name="T66" fmla="*/ 327 w 687"/>
                    <a:gd name="T67" fmla="*/ 446 h 564"/>
                    <a:gd name="T68" fmla="*/ 351 w 687"/>
                    <a:gd name="T69" fmla="*/ 463 h 564"/>
                    <a:gd name="T70" fmla="*/ 411 w 687"/>
                    <a:gd name="T71" fmla="*/ 469 h 564"/>
                    <a:gd name="T72" fmla="*/ 446 w 687"/>
                    <a:gd name="T73" fmla="*/ 491 h 564"/>
                    <a:gd name="T74" fmla="*/ 472 w 687"/>
                    <a:gd name="T75" fmla="*/ 510 h 564"/>
                    <a:gd name="T76" fmla="*/ 489 w 687"/>
                    <a:gd name="T77" fmla="*/ 495 h 564"/>
                    <a:gd name="T78" fmla="*/ 533 w 687"/>
                    <a:gd name="T79" fmla="*/ 489 h 564"/>
                    <a:gd name="T80" fmla="*/ 543 w 687"/>
                    <a:gd name="T81" fmla="*/ 480 h 564"/>
                    <a:gd name="T82" fmla="*/ 581 w 687"/>
                    <a:gd name="T83" fmla="*/ 489 h 564"/>
                    <a:gd name="T84" fmla="*/ 595 w 687"/>
                    <a:gd name="T85" fmla="*/ 520 h 564"/>
                    <a:gd name="T86" fmla="*/ 592 w 687"/>
                    <a:gd name="T87" fmla="*/ 482 h 564"/>
                    <a:gd name="T88" fmla="*/ 614 w 687"/>
                    <a:gd name="T89" fmla="*/ 452 h 564"/>
                    <a:gd name="T90" fmla="*/ 621 w 687"/>
                    <a:gd name="T91" fmla="*/ 416 h 564"/>
                    <a:gd name="T92" fmla="*/ 632 w 687"/>
                    <a:gd name="T93" fmla="*/ 418 h 564"/>
                    <a:gd name="T94" fmla="*/ 639 w 687"/>
                    <a:gd name="T95" fmla="*/ 404 h 564"/>
                    <a:gd name="T96" fmla="*/ 643 w 687"/>
                    <a:gd name="T97" fmla="*/ 393 h 564"/>
                    <a:gd name="T98" fmla="*/ 665 w 687"/>
                    <a:gd name="T99" fmla="*/ 382 h 564"/>
                    <a:gd name="T100" fmla="*/ 680 w 687"/>
                    <a:gd name="T101" fmla="*/ 363 h 564"/>
                    <a:gd name="T102" fmla="*/ 100 w 687"/>
                    <a:gd name="T103" fmla="*/ 227 h 564"/>
                    <a:gd name="T104" fmla="*/ 5 w 687"/>
                    <a:gd name="T105" fmla="*/ 141 h 564"/>
                    <a:gd name="T106" fmla="*/ 25 w 687"/>
                    <a:gd name="T107" fmla="*/ 185 h 564"/>
                    <a:gd name="T108" fmla="*/ 250 w 687"/>
                    <a:gd name="T109" fmla="*/ 278 h 564"/>
                    <a:gd name="T110" fmla="*/ 86 w 687"/>
                    <a:gd name="T111" fmla="*/ 550 h 564"/>
                    <a:gd name="T112" fmla="*/ 86 w 687"/>
                    <a:gd name="T113" fmla="*/ 549 h 564"/>
                    <a:gd name="T114" fmla="*/ 92 w 687"/>
                    <a:gd name="T115" fmla="*/ 557 h 564"/>
                    <a:gd name="T116" fmla="*/ 98 w 687"/>
                    <a:gd name="T117" fmla="*/ 561 h 564"/>
                    <a:gd name="T118" fmla="*/ 79 w 687"/>
                    <a:gd name="T119" fmla="*/ 547 h 564"/>
                    <a:gd name="T120" fmla="*/ 68 w 687"/>
                    <a:gd name="T121" fmla="*/ 54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7" h="564">
                      <a:moveTo>
                        <a:pt x="261" y="254"/>
                      </a:moveTo>
                      <a:lnTo>
                        <a:pt x="261" y="254"/>
                      </a:lnTo>
                      <a:lnTo>
                        <a:pt x="257" y="249"/>
                      </a:lnTo>
                      <a:lnTo>
                        <a:pt x="251" y="245"/>
                      </a:lnTo>
                      <a:lnTo>
                        <a:pt x="250" y="234"/>
                      </a:lnTo>
                      <a:lnTo>
                        <a:pt x="242" y="225"/>
                      </a:lnTo>
                      <a:lnTo>
                        <a:pt x="238" y="213"/>
                      </a:lnTo>
                      <a:lnTo>
                        <a:pt x="231" y="213"/>
                      </a:lnTo>
                      <a:lnTo>
                        <a:pt x="221" y="211"/>
                      </a:lnTo>
                      <a:lnTo>
                        <a:pt x="213" y="208"/>
                      </a:lnTo>
                      <a:lnTo>
                        <a:pt x="199" y="195"/>
                      </a:lnTo>
                      <a:lnTo>
                        <a:pt x="192" y="192"/>
                      </a:lnTo>
                      <a:lnTo>
                        <a:pt x="181" y="187"/>
                      </a:lnTo>
                      <a:lnTo>
                        <a:pt x="172" y="189"/>
                      </a:lnTo>
                      <a:lnTo>
                        <a:pt x="158" y="182"/>
                      </a:lnTo>
                      <a:lnTo>
                        <a:pt x="150" y="176"/>
                      </a:lnTo>
                      <a:lnTo>
                        <a:pt x="143" y="180"/>
                      </a:lnTo>
                      <a:lnTo>
                        <a:pt x="144" y="189"/>
                      </a:lnTo>
                      <a:lnTo>
                        <a:pt x="140" y="190"/>
                      </a:lnTo>
                      <a:lnTo>
                        <a:pt x="133" y="192"/>
                      </a:lnTo>
                      <a:lnTo>
                        <a:pt x="127" y="197"/>
                      </a:lnTo>
                      <a:lnTo>
                        <a:pt x="120" y="199"/>
                      </a:lnTo>
                      <a:lnTo>
                        <a:pt x="118" y="192"/>
                      </a:lnTo>
                      <a:lnTo>
                        <a:pt x="121" y="179"/>
                      </a:lnTo>
                      <a:lnTo>
                        <a:pt x="128" y="174"/>
                      </a:lnTo>
                      <a:lnTo>
                        <a:pt x="127" y="172"/>
                      </a:lnTo>
                      <a:lnTo>
                        <a:pt x="118" y="179"/>
                      </a:lnTo>
                      <a:lnTo>
                        <a:pt x="114" y="187"/>
                      </a:lnTo>
                      <a:lnTo>
                        <a:pt x="104" y="197"/>
                      </a:lnTo>
                      <a:lnTo>
                        <a:pt x="109" y="203"/>
                      </a:lnTo>
                      <a:lnTo>
                        <a:pt x="103" y="213"/>
                      </a:lnTo>
                      <a:lnTo>
                        <a:pt x="95" y="218"/>
                      </a:lnTo>
                      <a:lnTo>
                        <a:pt x="88" y="222"/>
                      </a:lnTo>
                      <a:lnTo>
                        <a:pt x="87" y="227"/>
                      </a:lnTo>
                      <a:lnTo>
                        <a:pt x="76" y="233"/>
                      </a:lnTo>
                      <a:lnTo>
                        <a:pt x="74" y="239"/>
                      </a:lnTo>
                      <a:lnTo>
                        <a:pt x="66" y="244"/>
                      </a:lnTo>
                      <a:lnTo>
                        <a:pt x="62" y="243"/>
                      </a:lnTo>
                      <a:lnTo>
                        <a:pt x="56" y="247"/>
                      </a:lnTo>
                      <a:lnTo>
                        <a:pt x="48" y="251"/>
                      </a:lnTo>
                      <a:lnTo>
                        <a:pt x="44" y="255"/>
                      </a:lnTo>
                      <a:lnTo>
                        <a:pt x="31" y="257"/>
                      </a:lnTo>
                      <a:lnTo>
                        <a:pt x="30" y="256"/>
                      </a:lnTo>
                      <a:lnTo>
                        <a:pt x="37" y="250"/>
                      </a:lnTo>
                      <a:lnTo>
                        <a:pt x="45" y="247"/>
                      </a:lnTo>
                      <a:lnTo>
                        <a:pt x="52" y="240"/>
                      </a:lnTo>
                      <a:lnTo>
                        <a:pt x="60" y="239"/>
                      </a:lnTo>
                      <a:lnTo>
                        <a:pt x="63" y="234"/>
                      </a:lnTo>
                      <a:lnTo>
                        <a:pt x="72" y="227"/>
                      </a:lnTo>
                      <a:lnTo>
                        <a:pt x="74" y="225"/>
                      </a:lnTo>
                      <a:lnTo>
                        <a:pt x="79" y="220"/>
                      </a:lnTo>
                      <a:lnTo>
                        <a:pt x="80" y="210"/>
                      </a:lnTo>
                      <a:lnTo>
                        <a:pt x="83" y="203"/>
                      </a:lnTo>
                      <a:lnTo>
                        <a:pt x="76" y="207"/>
                      </a:lnTo>
                      <a:lnTo>
                        <a:pt x="74" y="204"/>
                      </a:lnTo>
                      <a:lnTo>
                        <a:pt x="70" y="209"/>
                      </a:lnTo>
                      <a:lnTo>
                        <a:pt x="65" y="203"/>
                      </a:lnTo>
                      <a:lnTo>
                        <a:pt x="64" y="208"/>
                      </a:lnTo>
                      <a:lnTo>
                        <a:pt x="62" y="201"/>
                      </a:lnTo>
                      <a:lnTo>
                        <a:pt x="54" y="207"/>
                      </a:lnTo>
                      <a:lnTo>
                        <a:pt x="51" y="207"/>
                      </a:lnTo>
                      <a:lnTo>
                        <a:pt x="50" y="198"/>
                      </a:lnTo>
                      <a:lnTo>
                        <a:pt x="51" y="193"/>
                      </a:lnTo>
                      <a:lnTo>
                        <a:pt x="47" y="189"/>
                      </a:lnTo>
                      <a:lnTo>
                        <a:pt x="39" y="191"/>
                      </a:lnTo>
                      <a:lnTo>
                        <a:pt x="33" y="185"/>
                      </a:lnTo>
                      <a:lnTo>
                        <a:pt x="28" y="181"/>
                      </a:lnTo>
                      <a:lnTo>
                        <a:pt x="28" y="174"/>
                      </a:lnTo>
                      <a:lnTo>
                        <a:pt x="23" y="168"/>
                      </a:lnTo>
                      <a:lnTo>
                        <a:pt x="25" y="160"/>
                      </a:lnTo>
                      <a:lnTo>
                        <a:pt x="31" y="152"/>
                      </a:lnTo>
                      <a:lnTo>
                        <a:pt x="33" y="144"/>
                      </a:lnTo>
                      <a:lnTo>
                        <a:pt x="39" y="144"/>
                      </a:lnTo>
                      <a:lnTo>
                        <a:pt x="44" y="146"/>
                      </a:lnTo>
                      <a:lnTo>
                        <a:pt x="48" y="139"/>
                      </a:lnTo>
                      <a:lnTo>
                        <a:pt x="53" y="140"/>
                      </a:lnTo>
                      <a:lnTo>
                        <a:pt x="59" y="135"/>
                      </a:lnTo>
                      <a:lnTo>
                        <a:pt x="57" y="128"/>
                      </a:lnTo>
                      <a:lnTo>
                        <a:pt x="53" y="126"/>
                      </a:lnTo>
                      <a:lnTo>
                        <a:pt x="59" y="120"/>
                      </a:lnTo>
                      <a:lnTo>
                        <a:pt x="54" y="120"/>
                      </a:lnTo>
                      <a:lnTo>
                        <a:pt x="47" y="123"/>
                      </a:lnTo>
                      <a:lnTo>
                        <a:pt x="46" y="127"/>
                      </a:lnTo>
                      <a:lnTo>
                        <a:pt x="40" y="123"/>
                      </a:lnTo>
                      <a:lnTo>
                        <a:pt x="30" y="124"/>
                      </a:lnTo>
                      <a:lnTo>
                        <a:pt x="21" y="121"/>
                      </a:lnTo>
                      <a:lnTo>
                        <a:pt x="18" y="115"/>
                      </a:lnTo>
                      <a:lnTo>
                        <a:pt x="10" y="105"/>
                      </a:lnTo>
                      <a:lnTo>
                        <a:pt x="19" y="98"/>
                      </a:lnTo>
                      <a:lnTo>
                        <a:pt x="34" y="91"/>
                      </a:lnTo>
                      <a:lnTo>
                        <a:pt x="40" y="91"/>
                      </a:lnTo>
                      <a:lnTo>
                        <a:pt x="39" y="99"/>
                      </a:lnTo>
                      <a:lnTo>
                        <a:pt x="52" y="98"/>
                      </a:lnTo>
                      <a:lnTo>
                        <a:pt x="47" y="87"/>
                      </a:lnTo>
                      <a:lnTo>
                        <a:pt x="39" y="81"/>
                      </a:lnTo>
                      <a:lnTo>
                        <a:pt x="34" y="73"/>
                      </a:lnTo>
                      <a:lnTo>
                        <a:pt x="28" y="65"/>
                      </a:lnTo>
                      <a:lnTo>
                        <a:pt x="18" y="59"/>
                      </a:lnTo>
                      <a:lnTo>
                        <a:pt x="22" y="50"/>
                      </a:lnTo>
                      <a:lnTo>
                        <a:pt x="34" y="48"/>
                      </a:lnTo>
                      <a:lnTo>
                        <a:pt x="42" y="40"/>
                      </a:lnTo>
                      <a:lnTo>
                        <a:pt x="45" y="30"/>
                      </a:lnTo>
                      <a:lnTo>
                        <a:pt x="51" y="22"/>
                      </a:lnTo>
                      <a:lnTo>
                        <a:pt x="58" y="19"/>
                      </a:lnTo>
                      <a:lnTo>
                        <a:pt x="70" y="10"/>
                      </a:lnTo>
                      <a:lnTo>
                        <a:pt x="76" y="12"/>
                      </a:lnTo>
                      <a:lnTo>
                        <a:pt x="87" y="0"/>
                      </a:lnTo>
                      <a:lnTo>
                        <a:pt x="97" y="5"/>
                      </a:lnTo>
                      <a:lnTo>
                        <a:pt x="101" y="14"/>
                      </a:lnTo>
                      <a:lnTo>
                        <a:pt x="105" y="10"/>
                      </a:lnTo>
                      <a:lnTo>
                        <a:pt x="116" y="11"/>
                      </a:lnTo>
                      <a:lnTo>
                        <a:pt x="116" y="16"/>
                      </a:lnTo>
                      <a:lnTo>
                        <a:pt x="126" y="19"/>
                      </a:lnTo>
                      <a:lnTo>
                        <a:pt x="133" y="17"/>
                      </a:lnTo>
                      <a:lnTo>
                        <a:pt x="147" y="24"/>
                      </a:lnTo>
                      <a:lnTo>
                        <a:pt x="159" y="25"/>
                      </a:lnTo>
                      <a:lnTo>
                        <a:pt x="165" y="28"/>
                      </a:lnTo>
                      <a:lnTo>
                        <a:pt x="174" y="25"/>
                      </a:lnTo>
                      <a:lnTo>
                        <a:pt x="184" y="31"/>
                      </a:lnTo>
                      <a:lnTo>
                        <a:pt x="191" y="34"/>
                      </a:lnTo>
                      <a:lnTo>
                        <a:pt x="191" y="100"/>
                      </a:lnTo>
                      <a:lnTo>
                        <a:pt x="191" y="185"/>
                      </a:lnTo>
                      <a:lnTo>
                        <a:pt x="198" y="185"/>
                      </a:lnTo>
                      <a:lnTo>
                        <a:pt x="204" y="189"/>
                      </a:lnTo>
                      <a:lnTo>
                        <a:pt x="209" y="195"/>
                      </a:lnTo>
                      <a:lnTo>
                        <a:pt x="215" y="203"/>
                      </a:lnTo>
                      <a:lnTo>
                        <a:pt x="221" y="196"/>
                      </a:lnTo>
                      <a:lnTo>
                        <a:pt x="228" y="192"/>
                      </a:lnTo>
                      <a:lnTo>
                        <a:pt x="232" y="198"/>
                      </a:lnTo>
                      <a:lnTo>
                        <a:pt x="237" y="204"/>
                      </a:lnTo>
                      <a:lnTo>
                        <a:pt x="243" y="209"/>
                      </a:lnTo>
                      <a:lnTo>
                        <a:pt x="246" y="219"/>
                      </a:lnTo>
                      <a:lnTo>
                        <a:pt x="254" y="232"/>
                      </a:lnTo>
                      <a:lnTo>
                        <a:pt x="265" y="240"/>
                      </a:lnTo>
                      <a:lnTo>
                        <a:pt x="265" y="248"/>
                      </a:lnTo>
                      <a:lnTo>
                        <a:pt x="261" y="254"/>
                      </a:lnTo>
                      <a:close/>
                      <a:moveTo>
                        <a:pt x="682" y="336"/>
                      </a:moveTo>
                      <a:lnTo>
                        <a:pt x="679" y="332"/>
                      </a:lnTo>
                      <a:lnTo>
                        <a:pt x="674" y="335"/>
                      </a:lnTo>
                      <a:lnTo>
                        <a:pt x="673" y="332"/>
                      </a:lnTo>
                      <a:lnTo>
                        <a:pt x="667" y="340"/>
                      </a:lnTo>
                      <a:lnTo>
                        <a:pt x="665" y="347"/>
                      </a:lnTo>
                      <a:lnTo>
                        <a:pt x="663" y="352"/>
                      </a:lnTo>
                      <a:lnTo>
                        <a:pt x="659" y="353"/>
                      </a:lnTo>
                      <a:lnTo>
                        <a:pt x="658" y="353"/>
                      </a:lnTo>
                      <a:lnTo>
                        <a:pt x="657" y="355"/>
                      </a:lnTo>
                      <a:lnTo>
                        <a:pt x="645" y="355"/>
                      </a:lnTo>
                      <a:lnTo>
                        <a:pt x="634" y="355"/>
                      </a:lnTo>
                      <a:lnTo>
                        <a:pt x="632" y="358"/>
                      </a:lnTo>
                      <a:lnTo>
                        <a:pt x="624" y="364"/>
                      </a:lnTo>
                      <a:lnTo>
                        <a:pt x="626" y="365"/>
                      </a:lnTo>
                      <a:lnTo>
                        <a:pt x="626" y="369"/>
                      </a:lnTo>
                      <a:lnTo>
                        <a:pt x="621" y="372"/>
                      </a:lnTo>
                      <a:lnTo>
                        <a:pt x="615" y="371"/>
                      </a:lnTo>
                      <a:lnTo>
                        <a:pt x="610" y="371"/>
                      </a:lnTo>
                      <a:lnTo>
                        <a:pt x="606" y="372"/>
                      </a:lnTo>
                      <a:lnTo>
                        <a:pt x="607" y="375"/>
                      </a:lnTo>
                      <a:lnTo>
                        <a:pt x="607" y="375"/>
                      </a:lnTo>
                      <a:lnTo>
                        <a:pt x="607" y="376"/>
                      </a:lnTo>
                      <a:lnTo>
                        <a:pt x="601" y="381"/>
                      </a:lnTo>
                      <a:lnTo>
                        <a:pt x="597" y="383"/>
                      </a:lnTo>
                      <a:lnTo>
                        <a:pt x="593" y="384"/>
                      </a:lnTo>
                      <a:lnTo>
                        <a:pt x="589" y="387"/>
                      </a:lnTo>
                      <a:lnTo>
                        <a:pt x="585" y="388"/>
                      </a:lnTo>
                      <a:lnTo>
                        <a:pt x="581" y="388"/>
                      </a:lnTo>
                      <a:lnTo>
                        <a:pt x="577" y="385"/>
                      </a:lnTo>
                      <a:lnTo>
                        <a:pt x="579" y="383"/>
                      </a:lnTo>
                      <a:lnTo>
                        <a:pt x="581" y="379"/>
                      </a:lnTo>
                      <a:lnTo>
                        <a:pt x="583" y="375"/>
                      </a:lnTo>
                      <a:lnTo>
                        <a:pt x="583" y="371"/>
                      </a:lnTo>
                      <a:lnTo>
                        <a:pt x="582" y="365"/>
                      </a:lnTo>
                      <a:lnTo>
                        <a:pt x="580" y="365"/>
                      </a:lnTo>
                      <a:lnTo>
                        <a:pt x="576" y="369"/>
                      </a:lnTo>
                      <a:lnTo>
                        <a:pt x="574" y="369"/>
                      </a:lnTo>
                      <a:lnTo>
                        <a:pt x="574" y="366"/>
                      </a:lnTo>
                      <a:lnTo>
                        <a:pt x="577" y="363"/>
                      </a:lnTo>
                      <a:lnTo>
                        <a:pt x="579" y="358"/>
                      </a:lnTo>
                      <a:lnTo>
                        <a:pt x="577" y="354"/>
                      </a:lnTo>
                      <a:lnTo>
                        <a:pt x="572" y="350"/>
                      </a:lnTo>
                      <a:lnTo>
                        <a:pt x="566" y="348"/>
                      </a:lnTo>
                      <a:lnTo>
                        <a:pt x="566" y="352"/>
                      </a:lnTo>
                      <a:lnTo>
                        <a:pt x="564" y="353"/>
                      </a:lnTo>
                      <a:lnTo>
                        <a:pt x="563" y="358"/>
                      </a:lnTo>
                      <a:lnTo>
                        <a:pt x="563" y="354"/>
                      </a:lnTo>
                      <a:lnTo>
                        <a:pt x="560" y="356"/>
                      </a:lnTo>
                      <a:lnTo>
                        <a:pt x="558" y="360"/>
                      </a:lnTo>
                      <a:lnTo>
                        <a:pt x="557" y="364"/>
                      </a:lnTo>
                      <a:lnTo>
                        <a:pt x="557" y="369"/>
                      </a:lnTo>
                      <a:lnTo>
                        <a:pt x="558" y="373"/>
                      </a:lnTo>
                      <a:lnTo>
                        <a:pt x="558" y="379"/>
                      </a:lnTo>
                      <a:lnTo>
                        <a:pt x="556" y="384"/>
                      </a:lnTo>
                      <a:lnTo>
                        <a:pt x="554" y="385"/>
                      </a:lnTo>
                      <a:lnTo>
                        <a:pt x="552" y="387"/>
                      </a:lnTo>
                      <a:lnTo>
                        <a:pt x="551" y="387"/>
                      </a:lnTo>
                      <a:lnTo>
                        <a:pt x="550" y="385"/>
                      </a:lnTo>
                      <a:lnTo>
                        <a:pt x="548" y="381"/>
                      </a:lnTo>
                      <a:lnTo>
                        <a:pt x="547" y="378"/>
                      </a:lnTo>
                      <a:lnTo>
                        <a:pt x="548" y="377"/>
                      </a:lnTo>
                      <a:lnTo>
                        <a:pt x="547" y="372"/>
                      </a:lnTo>
                      <a:lnTo>
                        <a:pt x="548" y="367"/>
                      </a:lnTo>
                      <a:lnTo>
                        <a:pt x="550" y="360"/>
                      </a:lnTo>
                      <a:lnTo>
                        <a:pt x="553" y="353"/>
                      </a:lnTo>
                      <a:lnTo>
                        <a:pt x="552" y="353"/>
                      </a:lnTo>
                      <a:lnTo>
                        <a:pt x="547" y="359"/>
                      </a:lnTo>
                      <a:lnTo>
                        <a:pt x="546" y="358"/>
                      </a:lnTo>
                      <a:lnTo>
                        <a:pt x="550" y="355"/>
                      </a:lnTo>
                      <a:lnTo>
                        <a:pt x="553" y="348"/>
                      </a:lnTo>
                      <a:lnTo>
                        <a:pt x="558" y="348"/>
                      </a:lnTo>
                      <a:lnTo>
                        <a:pt x="563" y="346"/>
                      </a:lnTo>
                      <a:lnTo>
                        <a:pt x="568" y="347"/>
                      </a:lnTo>
                      <a:lnTo>
                        <a:pt x="569" y="347"/>
                      </a:lnTo>
                      <a:lnTo>
                        <a:pt x="575" y="346"/>
                      </a:lnTo>
                      <a:lnTo>
                        <a:pt x="571" y="342"/>
                      </a:lnTo>
                      <a:lnTo>
                        <a:pt x="569" y="342"/>
                      </a:lnTo>
                      <a:lnTo>
                        <a:pt x="568" y="342"/>
                      </a:lnTo>
                      <a:lnTo>
                        <a:pt x="565" y="338"/>
                      </a:lnTo>
                      <a:lnTo>
                        <a:pt x="559" y="340"/>
                      </a:lnTo>
                      <a:lnTo>
                        <a:pt x="553" y="342"/>
                      </a:lnTo>
                      <a:lnTo>
                        <a:pt x="548" y="338"/>
                      </a:lnTo>
                      <a:lnTo>
                        <a:pt x="545" y="337"/>
                      </a:lnTo>
                      <a:lnTo>
                        <a:pt x="547" y="331"/>
                      </a:lnTo>
                      <a:lnTo>
                        <a:pt x="541" y="335"/>
                      </a:lnTo>
                      <a:lnTo>
                        <a:pt x="535" y="338"/>
                      </a:lnTo>
                      <a:lnTo>
                        <a:pt x="530" y="341"/>
                      </a:lnTo>
                      <a:lnTo>
                        <a:pt x="527" y="337"/>
                      </a:lnTo>
                      <a:lnTo>
                        <a:pt x="519" y="340"/>
                      </a:lnTo>
                      <a:lnTo>
                        <a:pt x="519" y="338"/>
                      </a:lnTo>
                      <a:lnTo>
                        <a:pt x="524" y="334"/>
                      </a:lnTo>
                      <a:lnTo>
                        <a:pt x="529" y="330"/>
                      </a:lnTo>
                      <a:lnTo>
                        <a:pt x="536" y="326"/>
                      </a:lnTo>
                      <a:lnTo>
                        <a:pt x="528" y="324"/>
                      </a:lnTo>
                      <a:lnTo>
                        <a:pt x="522" y="325"/>
                      </a:lnTo>
                      <a:lnTo>
                        <a:pt x="516" y="323"/>
                      </a:lnTo>
                      <a:lnTo>
                        <a:pt x="508" y="320"/>
                      </a:lnTo>
                      <a:lnTo>
                        <a:pt x="504" y="320"/>
                      </a:lnTo>
                      <a:lnTo>
                        <a:pt x="502" y="318"/>
                      </a:lnTo>
                      <a:lnTo>
                        <a:pt x="501" y="313"/>
                      </a:lnTo>
                      <a:lnTo>
                        <a:pt x="499" y="313"/>
                      </a:lnTo>
                      <a:lnTo>
                        <a:pt x="499" y="317"/>
                      </a:lnTo>
                      <a:lnTo>
                        <a:pt x="484" y="317"/>
                      </a:lnTo>
                      <a:lnTo>
                        <a:pt x="461" y="317"/>
                      </a:lnTo>
                      <a:lnTo>
                        <a:pt x="438" y="317"/>
                      </a:lnTo>
                      <a:lnTo>
                        <a:pt x="419" y="317"/>
                      </a:lnTo>
                      <a:lnTo>
                        <a:pt x="399" y="317"/>
                      </a:lnTo>
                      <a:lnTo>
                        <a:pt x="379" y="317"/>
                      </a:lnTo>
                      <a:lnTo>
                        <a:pt x="359" y="317"/>
                      </a:lnTo>
                      <a:lnTo>
                        <a:pt x="351" y="317"/>
                      </a:lnTo>
                      <a:lnTo>
                        <a:pt x="332" y="317"/>
                      </a:lnTo>
                      <a:lnTo>
                        <a:pt x="313" y="317"/>
                      </a:lnTo>
                      <a:lnTo>
                        <a:pt x="315" y="325"/>
                      </a:lnTo>
                      <a:lnTo>
                        <a:pt x="316" y="332"/>
                      </a:lnTo>
                      <a:lnTo>
                        <a:pt x="314" y="336"/>
                      </a:lnTo>
                      <a:lnTo>
                        <a:pt x="310" y="326"/>
                      </a:lnTo>
                      <a:lnTo>
                        <a:pt x="301" y="323"/>
                      </a:lnTo>
                      <a:lnTo>
                        <a:pt x="301" y="325"/>
                      </a:lnTo>
                      <a:lnTo>
                        <a:pt x="302" y="330"/>
                      </a:lnTo>
                      <a:lnTo>
                        <a:pt x="304" y="338"/>
                      </a:lnTo>
                      <a:lnTo>
                        <a:pt x="306" y="350"/>
                      </a:lnTo>
                      <a:lnTo>
                        <a:pt x="304" y="359"/>
                      </a:lnTo>
                      <a:lnTo>
                        <a:pt x="304" y="367"/>
                      </a:lnTo>
                      <a:lnTo>
                        <a:pt x="302" y="377"/>
                      </a:lnTo>
                      <a:lnTo>
                        <a:pt x="303" y="383"/>
                      </a:lnTo>
                      <a:lnTo>
                        <a:pt x="304" y="392"/>
                      </a:lnTo>
                      <a:lnTo>
                        <a:pt x="302" y="399"/>
                      </a:lnTo>
                      <a:lnTo>
                        <a:pt x="306" y="404"/>
                      </a:lnTo>
                      <a:lnTo>
                        <a:pt x="307" y="410"/>
                      </a:lnTo>
                      <a:lnTo>
                        <a:pt x="312" y="417"/>
                      </a:lnTo>
                      <a:lnTo>
                        <a:pt x="315" y="421"/>
                      </a:lnTo>
                      <a:lnTo>
                        <a:pt x="315" y="422"/>
                      </a:lnTo>
                      <a:lnTo>
                        <a:pt x="320" y="434"/>
                      </a:lnTo>
                      <a:lnTo>
                        <a:pt x="327" y="442"/>
                      </a:lnTo>
                      <a:lnTo>
                        <a:pt x="327" y="446"/>
                      </a:lnTo>
                      <a:lnTo>
                        <a:pt x="330" y="448"/>
                      </a:lnTo>
                      <a:lnTo>
                        <a:pt x="336" y="448"/>
                      </a:lnTo>
                      <a:lnTo>
                        <a:pt x="338" y="451"/>
                      </a:lnTo>
                      <a:lnTo>
                        <a:pt x="342" y="451"/>
                      </a:lnTo>
                      <a:lnTo>
                        <a:pt x="343" y="453"/>
                      </a:lnTo>
                      <a:lnTo>
                        <a:pt x="345" y="454"/>
                      </a:lnTo>
                      <a:lnTo>
                        <a:pt x="350" y="459"/>
                      </a:lnTo>
                      <a:lnTo>
                        <a:pt x="351" y="463"/>
                      </a:lnTo>
                      <a:lnTo>
                        <a:pt x="359" y="463"/>
                      </a:lnTo>
                      <a:lnTo>
                        <a:pt x="367" y="462"/>
                      </a:lnTo>
                      <a:lnTo>
                        <a:pt x="367" y="463"/>
                      </a:lnTo>
                      <a:lnTo>
                        <a:pt x="377" y="466"/>
                      </a:lnTo>
                      <a:lnTo>
                        <a:pt x="393" y="473"/>
                      </a:lnTo>
                      <a:lnTo>
                        <a:pt x="406" y="473"/>
                      </a:lnTo>
                      <a:lnTo>
                        <a:pt x="411" y="473"/>
                      </a:lnTo>
                      <a:lnTo>
                        <a:pt x="411" y="469"/>
                      </a:lnTo>
                      <a:lnTo>
                        <a:pt x="423" y="469"/>
                      </a:lnTo>
                      <a:lnTo>
                        <a:pt x="425" y="473"/>
                      </a:lnTo>
                      <a:lnTo>
                        <a:pt x="429" y="475"/>
                      </a:lnTo>
                      <a:lnTo>
                        <a:pt x="432" y="477"/>
                      </a:lnTo>
                      <a:lnTo>
                        <a:pt x="435" y="482"/>
                      </a:lnTo>
                      <a:lnTo>
                        <a:pt x="436" y="486"/>
                      </a:lnTo>
                      <a:lnTo>
                        <a:pt x="440" y="488"/>
                      </a:lnTo>
                      <a:lnTo>
                        <a:pt x="446" y="491"/>
                      </a:lnTo>
                      <a:lnTo>
                        <a:pt x="449" y="485"/>
                      </a:lnTo>
                      <a:lnTo>
                        <a:pt x="455" y="485"/>
                      </a:lnTo>
                      <a:lnTo>
                        <a:pt x="460" y="488"/>
                      </a:lnTo>
                      <a:lnTo>
                        <a:pt x="463" y="493"/>
                      </a:lnTo>
                      <a:lnTo>
                        <a:pt x="465" y="498"/>
                      </a:lnTo>
                      <a:lnTo>
                        <a:pt x="470" y="502"/>
                      </a:lnTo>
                      <a:lnTo>
                        <a:pt x="471" y="506"/>
                      </a:lnTo>
                      <a:lnTo>
                        <a:pt x="472" y="510"/>
                      </a:lnTo>
                      <a:lnTo>
                        <a:pt x="478" y="512"/>
                      </a:lnTo>
                      <a:lnTo>
                        <a:pt x="483" y="515"/>
                      </a:lnTo>
                      <a:lnTo>
                        <a:pt x="486" y="514"/>
                      </a:lnTo>
                      <a:lnTo>
                        <a:pt x="484" y="511"/>
                      </a:lnTo>
                      <a:lnTo>
                        <a:pt x="483" y="508"/>
                      </a:lnTo>
                      <a:lnTo>
                        <a:pt x="483" y="503"/>
                      </a:lnTo>
                      <a:lnTo>
                        <a:pt x="486" y="499"/>
                      </a:lnTo>
                      <a:lnTo>
                        <a:pt x="489" y="495"/>
                      </a:lnTo>
                      <a:lnTo>
                        <a:pt x="495" y="493"/>
                      </a:lnTo>
                      <a:lnTo>
                        <a:pt x="501" y="487"/>
                      </a:lnTo>
                      <a:lnTo>
                        <a:pt x="507" y="485"/>
                      </a:lnTo>
                      <a:lnTo>
                        <a:pt x="512" y="485"/>
                      </a:lnTo>
                      <a:lnTo>
                        <a:pt x="517" y="486"/>
                      </a:lnTo>
                      <a:lnTo>
                        <a:pt x="522" y="486"/>
                      </a:lnTo>
                      <a:lnTo>
                        <a:pt x="528" y="489"/>
                      </a:lnTo>
                      <a:lnTo>
                        <a:pt x="533" y="489"/>
                      </a:lnTo>
                      <a:lnTo>
                        <a:pt x="535" y="488"/>
                      </a:lnTo>
                      <a:lnTo>
                        <a:pt x="537" y="489"/>
                      </a:lnTo>
                      <a:lnTo>
                        <a:pt x="539" y="488"/>
                      </a:lnTo>
                      <a:lnTo>
                        <a:pt x="537" y="487"/>
                      </a:lnTo>
                      <a:lnTo>
                        <a:pt x="537" y="483"/>
                      </a:lnTo>
                      <a:lnTo>
                        <a:pt x="536" y="482"/>
                      </a:lnTo>
                      <a:lnTo>
                        <a:pt x="539" y="481"/>
                      </a:lnTo>
                      <a:lnTo>
                        <a:pt x="543" y="480"/>
                      </a:lnTo>
                      <a:lnTo>
                        <a:pt x="550" y="481"/>
                      </a:lnTo>
                      <a:lnTo>
                        <a:pt x="557" y="480"/>
                      </a:lnTo>
                      <a:lnTo>
                        <a:pt x="562" y="482"/>
                      </a:lnTo>
                      <a:lnTo>
                        <a:pt x="565" y="486"/>
                      </a:lnTo>
                      <a:lnTo>
                        <a:pt x="566" y="486"/>
                      </a:lnTo>
                      <a:lnTo>
                        <a:pt x="572" y="482"/>
                      </a:lnTo>
                      <a:lnTo>
                        <a:pt x="575" y="483"/>
                      </a:lnTo>
                      <a:lnTo>
                        <a:pt x="581" y="489"/>
                      </a:lnTo>
                      <a:lnTo>
                        <a:pt x="582" y="494"/>
                      </a:lnTo>
                      <a:lnTo>
                        <a:pt x="581" y="499"/>
                      </a:lnTo>
                      <a:lnTo>
                        <a:pt x="582" y="502"/>
                      </a:lnTo>
                      <a:lnTo>
                        <a:pt x="585" y="508"/>
                      </a:lnTo>
                      <a:lnTo>
                        <a:pt x="588" y="514"/>
                      </a:lnTo>
                      <a:lnTo>
                        <a:pt x="592" y="516"/>
                      </a:lnTo>
                      <a:lnTo>
                        <a:pt x="592" y="518"/>
                      </a:lnTo>
                      <a:lnTo>
                        <a:pt x="595" y="520"/>
                      </a:lnTo>
                      <a:lnTo>
                        <a:pt x="598" y="518"/>
                      </a:lnTo>
                      <a:lnTo>
                        <a:pt x="599" y="515"/>
                      </a:lnTo>
                      <a:lnTo>
                        <a:pt x="599" y="511"/>
                      </a:lnTo>
                      <a:lnTo>
                        <a:pt x="600" y="506"/>
                      </a:lnTo>
                      <a:lnTo>
                        <a:pt x="597" y="498"/>
                      </a:lnTo>
                      <a:lnTo>
                        <a:pt x="597" y="494"/>
                      </a:lnTo>
                      <a:lnTo>
                        <a:pt x="593" y="489"/>
                      </a:lnTo>
                      <a:lnTo>
                        <a:pt x="592" y="482"/>
                      </a:lnTo>
                      <a:lnTo>
                        <a:pt x="591" y="477"/>
                      </a:lnTo>
                      <a:lnTo>
                        <a:pt x="591" y="471"/>
                      </a:lnTo>
                      <a:lnTo>
                        <a:pt x="594" y="466"/>
                      </a:lnTo>
                      <a:lnTo>
                        <a:pt x="598" y="463"/>
                      </a:lnTo>
                      <a:lnTo>
                        <a:pt x="605" y="458"/>
                      </a:lnTo>
                      <a:lnTo>
                        <a:pt x="606" y="456"/>
                      </a:lnTo>
                      <a:lnTo>
                        <a:pt x="610" y="452"/>
                      </a:lnTo>
                      <a:lnTo>
                        <a:pt x="614" y="452"/>
                      </a:lnTo>
                      <a:lnTo>
                        <a:pt x="617" y="447"/>
                      </a:lnTo>
                      <a:lnTo>
                        <a:pt x="624" y="445"/>
                      </a:lnTo>
                      <a:lnTo>
                        <a:pt x="629" y="439"/>
                      </a:lnTo>
                      <a:lnTo>
                        <a:pt x="628" y="430"/>
                      </a:lnTo>
                      <a:lnTo>
                        <a:pt x="627" y="428"/>
                      </a:lnTo>
                      <a:lnTo>
                        <a:pt x="626" y="427"/>
                      </a:lnTo>
                      <a:lnTo>
                        <a:pt x="624" y="419"/>
                      </a:lnTo>
                      <a:lnTo>
                        <a:pt x="621" y="416"/>
                      </a:lnTo>
                      <a:lnTo>
                        <a:pt x="624" y="417"/>
                      </a:lnTo>
                      <a:lnTo>
                        <a:pt x="623" y="412"/>
                      </a:lnTo>
                      <a:lnTo>
                        <a:pt x="624" y="408"/>
                      </a:lnTo>
                      <a:lnTo>
                        <a:pt x="626" y="416"/>
                      </a:lnTo>
                      <a:lnTo>
                        <a:pt x="629" y="419"/>
                      </a:lnTo>
                      <a:lnTo>
                        <a:pt x="627" y="424"/>
                      </a:lnTo>
                      <a:lnTo>
                        <a:pt x="627" y="425"/>
                      </a:lnTo>
                      <a:lnTo>
                        <a:pt x="632" y="418"/>
                      </a:lnTo>
                      <a:lnTo>
                        <a:pt x="633" y="415"/>
                      </a:lnTo>
                      <a:lnTo>
                        <a:pt x="633" y="412"/>
                      </a:lnTo>
                      <a:lnTo>
                        <a:pt x="632" y="410"/>
                      </a:lnTo>
                      <a:lnTo>
                        <a:pt x="630" y="405"/>
                      </a:lnTo>
                      <a:lnTo>
                        <a:pt x="633" y="407"/>
                      </a:lnTo>
                      <a:lnTo>
                        <a:pt x="634" y="408"/>
                      </a:lnTo>
                      <a:lnTo>
                        <a:pt x="634" y="410"/>
                      </a:lnTo>
                      <a:lnTo>
                        <a:pt x="639" y="404"/>
                      </a:lnTo>
                      <a:lnTo>
                        <a:pt x="640" y="398"/>
                      </a:lnTo>
                      <a:lnTo>
                        <a:pt x="639" y="396"/>
                      </a:lnTo>
                      <a:lnTo>
                        <a:pt x="640" y="394"/>
                      </a:lnTo>
                      <a:lnTo>
                        <a:pt x="640" y="395"/>
                      </a:lnTo>
                      <a:lnTo>
                        <a:pt x="645" y="395"/>
                      </a:lnTo>
                      <a:lnTo>
                        <a:pt x="655" y="393"/>
                      </a:lnTo>
                      <a:lnTo>
                        <a:pt x="652" y="392"/>
                      </a:lnTo>
                      <a:lnTo>
                        <a:pt x="643" y="393"/>
                      </a:lnTo>
                      <a:lnTo>
                        <a:pt x="647" y="390"/>
                      </a:lnTo>
                      <a:lnTo>
                        <a:pt x="652" y="390"/>
                      </a:lnTo>
                      <a:lnTo>
                        <a:pt x="655" y="389"/>
                      </a:lnTo>
                      <a:lnTo>
                        <a:pt x="659" y="388"/>
                      </a:lnTo>
                      <a:lnTo>
                        <a:pt x="663" y="388"/>
                      </a:lnTo>
                      <a:lnTo>
                        <a:pt x="668" y="387"/>
                      </a:lnTo>
                      <a:lnTo>
                        <a:pt x="668" y="384"/>
                      </a:lnTo>
                      <a:lnTo>
                        <a:pt x="665" y="382"/>
                      </a:lnTo>
                      <a:lnTo>
                        <a:pt x="667" y="385"/>
                      </a:lnTo>
                      <a:lnTo>
                        <a:pt x="664" y="385"/>
                      </a:lnTo>
                      <a:lnTo>
                        <a:pt x="662" y="381"/>
                      </a:lnTo>
                      <a:lnTo>
                        <a:pt x="662" y="376"/>
                      </a:lnTo>
                      <a:lnTo>
                        <a:pt x="663" y="373"/>
                      </a:lnTo>
                      <a:lnTo>
                        <a:pt x="667" y="367"/>
                      </a:lnTo>
                      <a:lnTo>
                        <a:pt x="674" y="365"/>
                      </a:lnTo>
                      <a:lnTo>
                        <a:pt x="680" y="363"/>
                      </a:lnTo>
                      <a:lnTo>
                        <a:pt x="687" y="358"/>
                      </a:lnTo>
                      <a:lnTo>
                        <a:pt x="686" y="354"/>
                      </a:lnTo>
                      <a:lnTo>
                        <a:pt x="682" y="349"/>
                      </a:lnTo>
                      <a:lnTo>
                        <a:pt x="682" y="336"/>
                      </a:lnTo>
                      <a:close/>
                      <a:moveTo>
                        <a:pt x="109" y="215"/>
                      </a:moveTo>
                      <a:lnTo>
                        <a:pt x="105" y="216"/>
                      </a:lnTo>
                      <a:lnTo>
                        <a:pt x="99" y="221"/>
                      </a:lnTo>
                      <a:lnTo>
                        <a:pt x="100" y="227"/>
                      </a:lnTo>
                      <a:lnTo>
                        <a:pt x="104" y="231"/>
                      </a:lnTo>
                      <a:lnTo>
                        <a:pt x="111" y="226"/>
                      </a:lnTo>
                      <a:lnTo>
                        <a:pt x="116" y="220"/>
                      </a:lnTo>
                      <a:lnTo>
                        <a:pt x="114" y="216"/>
                      </a:lnTo>
                      <a:lnTo>
                        <a:pt x="109" y="215"/>
                      </a:lnTo>
                      <a:close/>
                      <a:moveTo>
                        <a:pt x="0" y="146"/>
                      </a:moveTo>
                      <a:lnTo>
                        <a:pt x="5" y="144"/>
                      </a:lnTo>
                      <a:lnTo>
                        <a:pt x="5" y="141"/>
                      </a:lnTo>
                      <a:lnTo>
                        <a:pt x="0" y="140"/>
                      </a:lnTo>
                      <a:lnTo>
                        <a:pt x="0" y="146"/>
                      </a:lnTo>
                      <a:close/>
                      <a:moveTo>
                        <a:pt x="21" y="184"/>
                      </a:moveTo>
                      <a:lnTo>
                        <a:pt x="13" y="186"/>
                      </a:lnTo>
                      <a:lnTo>
                        <a:pt x="18" y="190"/>
                      </a:lnTo>
                      <a:lnTo>
                        <a:pt x="22" y="192"/>
                      </a:lnTo>
                      <a:lnTo>
                        <a:pt x="27" y="190"/>
                      </a:lnTo>
                      <a:lnTo>
                        <a:pt x="25" y="185"/>
                      </a:lnTo>
                      <a:lnTo>
                        <a:pt x="21" y="184"/>
                      </a:lnTo>
                      <a:close/>
                      <a:moveTo>
                        <a:pt x="254" y="261"/>
                      </a:moveTo>
                      <a:lnTo>
                        <a:pt x="246" y="262"/>
                      </a:lnTo>
                      <a:lnTo>
                        <a:pt x="244" y="261"/>
                      </a:lnTo>
                      <a:lnTo>
                        <a:pt x="243" y="265"/>
                      </a:lnTo>
                      <a:lnTo>
                        <a:pt x="244" y="269"/>
                      </a:lnTo>
                      <a:lnTo>
                        <a:pt x="248" y="273"/>
                      </a:lnTo>
                      <a:lnTo>
                        <a:pt x="250" y="278"/>
                      </a:lnTo>
                      <a:lnTo>
                        <a:pt x="255" y="283"/>
                      </a:lnTo>
                      <a:lnTo>
                        <a:pt x="257" y="283"/>
                      </a:lnTo>
                      <a:lnTo>
                        <a:pt x="251" y="274"/>
                      </a:lnTo>
                      <a:lnTo>
                        <a:pt x="254" y="261"/>
                      </a:lnTo>
                      <a:close/>
                      <a:moveTo>
                        <a:pt x="89" y="550"/>
                      </a:moveTo>
                      <a:lnTo>
                        <a:pt x="87" y="549"/>
                      </a:lnTo>
                      <a:lnTo>
                        <a:pt x="86" y="550"/>
                      </a:lnTo>
                      <a:lnTo>
                        <a:pt x="86" y="550"/>
                      </a:lnTo>
                      <a:lnTo>
                        <a:pt x="87" y="551"/>
                      </a:lnTo>
                      <a:lnTo>
                        <a:pt x="88" y="552"/>
                      </a:lnTo>
                      <a:lnTo>
                        <a:pt x="89" y="552"/>
                      </a:lnTo>
                      <a:lnTo>
                        <a:pt x="91" y="551"/>
                      </a:lnTo>
                      <a:lnTo>
                        <a:pt x="89" y="550"/>
                      </a:lnTo>
                      <a:close/>
                      <a:moveTo>
                        <a:pt x="82" y="549"/>
                      </a:moveTo>
                      <a:lnTo>
                        <a:pt x="86" y="549"/>
                      </a:lnTo>
                      <a:lnTo>
                        <a:pt x="86" y="549"/>
                      </a:lnTo>
                      <a:lnTo>
                        <a:pt x="82" y="547"/>
                      </a:lnTo>
                      <a:lnTo>
                        <a:pt x="82" y="549"/>
                      </a:lnTo>
                      <a:close/>
                      <a:moveTo>
                        <a:pt x="95" y="556"/>
                      </a:moveTo>
                      <a:lnTo>
                        <a:pt x="94" y="556"/>
                      </a:lnTo>
                      <a:lnTo>
                        <a:pt x="92" y="555"/>
                      </a:lnTo>
                      <a:lnTo>
                        <a:pt x="92" y="555"/>
                      </a:lnTo>
                      <a:lnTo>
                        <a:pt x="91" y="555"/>
                      </a:lnTo>
                      <a:lnTo>
                        <a:pt x="92" y="557"/>
                      </a:lnTo>
                      <a:lnTo>
                        <a:pt x="91" y="558"/>
                      </a:lnTo>
                      <a:lnTo>
                        <a:pt x="91" y="558"/>
                      </a:lnTo>
                      <a:lnTo>
                        <a:pt x="91" y="561"/>
                      </a:lnTo>
                      <a:lnTo>
                        <a:pt x="91" y="563"/>
                      </a:lnTo>
                      <a:lnTo>
                        <a:pt x="93" y="564"/>
                      </a:lnTo>
                      <a:lnTo>
                        <a:pt x="93" y="563"/>
                      </a:lnTo>
                      <a:lnTo>
                        <a:pt x="95" y="562"/>
                      </a:lnTo>
                      <a:lnTo>
                        <a:pt x="98" y="561"/>
                      </a:lnTo>
                      <a:lnTo>
                        <a:pt x="99" y="560"/>
                      </a:lnTo>
                      <a:lnTo>
                        <a:pt x="97" y="557"/>
                      </a:lnTo>
                      <a:lnTo>
                        <a:pt x="95" y="556"/>
                      </a:lnTo>
                      <a:close/>
                      <a:moveTo>
                        <a:pt x="77" y="544"/>
                      </a:moveTo>
                      <a:lnTo>
                        <a:pt x="75" y="545"/>
                      </a:lnTo>
                      <a:lnTo>
                        <a:pt x="75" y="545"/>
                      </a:lnTo>
                      <a:lnTo>
                        <a:pt x="76" y="547"/>
                      </a:lnTo>
                      <a:lnTo>
                        <a:pt x="79" y="547"/>
                      </a:lnTo>
                      <a:lnTo>
                        <a:pt x="79" y="547"/>
                      </a:lnTo>
                      <a:lnTo>
                        <a:pt x="80" y="547"/>
                      </a:lnTo>
                      <a:lnTo>
                        <a:pt x="77" y="545"/>
                      </a:lnTo>
                      <a:lnTo>
                        <a:pt x="77" y="544"/>
                      </a:lnTo>
                      <a:close/>
                      <a:moveTo>
                        <a:pt x="66" y="540"/>
                      </a:moveTo>
                      <a:lnTo>
                        <a:pt x="65" y="541"/>
                      </a:lnTo>
                      <a:lnTo>
                        <a:pt x="65" y="541"/>
                      </a:lnTo>
                      <a:lnTo>
                        <a:pt x="68" y="543"/>
                      </a:lnTo>
                      <a:lnTo>
                        <a:pt x="68" y="543"/>
                      </a:lnTo>
                      <a:lnTo>
                        <a:pt x="68" y="540"/>
                      </a:lnTo>
                      <a:lnTo>
                        <a:pt x="66" y="54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grpSp>
        <p:grpSp>
          <p:nvGrpSpPr>
            <p:cNvPr id="28" name="组 200">
              <a:extLst>
                <a:ext uri="{FF2B5EF4-FFF2-40B4-BE49-F238E27FC236}">
                  <a16:creationId xmlns:a16="http://schemas.microsoft.com/office/drawing/2014/main" id="{52A1DE23-0F64-49B8-9B86-1AC4A0101857}"/>
                </a:ext>
              </a:extLst>
            </p:cNvPr>
            <p:cNvGrpSpPr/>
            <p:nvPr/>
          </p:nvGrpSpPr>
          <p:grpSpPr>
            <a:xfrm>
              <a:off x="2741681" y="4333121"/>
              <a:ext cx="1128404" cy="1216669"/>
              <a:chOff x="2835275" y="4227513"/>
              <a:chExt cx="1035050" cy="1116013"/>
            </a:xfrm>
          </p:grpSpPr>
          <p:sp>
            <p:nvSpPr>
              <p:cNvPr id="152" name="任意多边形(F) 7">
                <a:extLst>
                  <a:ext uri="{FF2B5EF4-FFF2-40B4-BE49-F238E27FC236}">
                    <a16:creationId xmlns:a16="http://schemas.microsoft.com/office/drawing/2014/main" id="{4FF79520-F941-4BF4-A8D4-FA8A693DB127}"/>
                  </a:ext>
                </a:extLst>
              </p:cNvPr>
              <p:cNvSpPr>
                <a:spLocks/>
              </p:cNvSpPr>
              <p:nvPr/>
            </p:nvSpPr>
            <p:spPr bwMode="auto">
              <a:xfrm>
                <a:off x="3146425" y="5267325"/>
                <a:ext cx="19050" cy="42863"/>
              </a:xfrm>
              <a:custGeom>
                <a:avLst/>
                <a:gdLst>
                  <a:gd name="T0" fmla="*/ 8 w 12"/>
                  <a:gd name="T1" fmla="*/ 7 h 27"/>
                  <a:gd name="T2" fmla="*/ 8 w 12"/>
                  <a:gd name="T3" fmla="*/ 11 h 27"/>
                  <a:gd name="T4" fmla="*/ 8 w 12"/>
                  <a:gd name="T5" fmla="*/ 15 h 27"/>
                  <a:gd name="T6" fmla="*/ 12 w 12"/>
                  <a:gd name="T7" fmla="*/ 17 h 27"/>
                  <a:gd name="T8" fmla="*/ 12 w 12"/>
                  <a:gd name="T9" fmla="*/ 19 h 27"/>
                  <a:gd name="T10" fmla="*/ 9 w 12"/>
                  <a:gd name="T11" fmla="*/ 21 h 27"/>
                  <a:gd name="T12" fmla="*/ 8 w 12"/>
                  <a:gd name="T13" fmla="*/ 23 h 27"/>
                  <a:gd name="T14" fmla="*/ 6 w 12"/>
                  <a:gd name="T15" fmla="*/ 27 h 27"/>
                  <a:gd name="T16" fmla="*/ 5 w 12"/>
                  <a:gd name="T17" fmla="*/ 27 h 27"/>
                  <a:gd name="T18" fmla="*/ 5 w 12"/>
                  <a:gd name="T19" fmla="*/ 24 h 27"/>
                  <a:gd name="T20" fmla="*/ 1 w 12"/>
                  <a:gd name="T21" fmla="*/ 22 h 27"/>
                  <a:gd name="T22" fmla="*/ 0 w 12"/>
                  <a:gd name="T23" fmla="*/ 18 h 27"/>
                  <a:gd name="T24" fmla="*/ 1 w 12"/>
                  <a:gd name="T25" fmla="*/ 12 h 27"/>
                  <a:gd name="T26" fmla="*/ 1 w 12"/>
                  <a:gd name="T27" fmla="*/ 8 h 27"/>
                  <a:gd name="T28" fmla="*/ 0 w 12"/>
                  <a:gd name="T29" fmla="*/ 7 h 27"/>
                  <a:gd name="T30" fmla="*/ 0 w 12"/>
                  <a:gd name="T31" fmla="*/ 5 h 27"/>
                  <a:gd name="T32" fmla="*/ 3 w 12"/>
                  <a:gd name="T33" fmla="*/ 0 h 27"/>
                  <a:gd name="T34" fmla="*/ 3 w 12"/>
                  <a:gd name="T35" fmla="*/ 1 h 27"/>
                  <a:gd name="T36" fmla="*/ 5 w 12"/>
                  <a:gd name="T37" fmla="*/ 1 h 27"/>
                  <a:gd name="T38" fmla="*/ 7 w 12"/>
                  <a:gd name="T39" fmla="*/ 4 h 27"/>
                  <a:gd name="T40" fmla="*/ 8 w 12"/>
                  <a:gd name="T41" fmla="*/ 5 h 27"/>
                  <a:gd name="T42" fmla="*/ 8 w 12"/>
                  <a:gd name="T4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7">
                    <a:moveTo>
                      <a:pt x="8" y="7"/>
                    </a:moveTo>
                    <a:lnTo>
                      <a:pt x="8" y="11"/>
                    </a:lnTo>
                    <a:lnTo>
                      <a:pt x="8" y="15"/>
                    </a:lnTo>
                    <a:lnTo>
                      <a:pt x="12" y="17"/>
                    </a:lnTo>
                    <a:lnTo>
                      <a:pt x="12" y="19"/>
                    </a:lnTo>
                    <a:lnTo>
                      <a:pt x="9" y="21"/>
                    </a:lnTo>
                    <a:lnTo>
                      <a:pt x="8" y="23"/>
                    </a:lnTo>
                    <a:lnTo>
                      <a:pt x="6" y="27"/>
                    </a:lnTo>
                    <a:lnTo>
                      <a:pt x="5" y="27"/>
                    </a:lnTo>
                    <a:lnTo>
                      <a:pt x="5" y="24"/>
                    </a:lnTo>
                    <a:lnTo>
                      <a:pt x="1" y="22"/>
                    </a:lnTo>
                    <a:lnTo>
                      <a:pt x="0" y="18"/>
                    </a:lnTo>
                    <a:lnTo>
                      <a:pt x="1" y="12"/>
                    </a:lnTo>
                    <a:lnTo>
                      <a:pt x="1" y="8"/>
                    </a:lnTo>
                    <a:lnTo>
                      <a:pt x="0" y="7"/>
                    </a:lnTo>
                    <a:lnTo>
                      <a:pt x="0" y="5"/>
                    </a:lnTo>
                    <a:lnTo>
                      <a:pt x="3" y="0"/>
                    </a:lnTo>
                    <a:lnTo>
                      <a:pt x="3" y="1"/>
                    </a:lnTo>
                    <a:lnTo>
                      <a:pt x="5" y="1"/>
                    </a:lnTo>
                    <a:lnTo>
                      <a:pt x="7" y="4"/>
                    </a:lnTo>
                    <a:lnTo>
                      <a:pt x="8" y="5"/>
                    </a:lnTo>
                    <a:lnTo>
                      <a:pt x="8" y="7"/>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3" name="任意多边形(F) 8">
                <a:extLst>
                  <a:ext uri="{FF2B5EF4-FFF2-40B4-BE49-F238E27FC236}">
                    <a16:creationId xmlns:a16="http://schemas.microsoft.com/office/drawing/2014/main" id="{62F1CE79-9CC9-44DC-80EF-4F63093F64E7}"/>
                  </a:ext>
                </a:extLst>
              </p:cNvPr>
              <p:cNvSpPr>
                <a:spLocks/>
              </p:cNvSpPr>
              <p:nvPr/>
            </p:nvSpPr>
            <p:spPr bwMode="auto">
              <a:xfrm>
                <a:off x="3405188" y="5287963"/>
                <a:ext cx="30163" cy="34925"/>
              </a:xfrm>
              <a:custGeom>
                <a:avLst/>
                <a:gdLst>
                  <a:gd name="T0" fmla="*/ 0 w 19"/>
                  <a:gd name="T1" fmla="*/ 2 h 22"/>
                  <a:gd name="T2" fmla="*/ 9 w 19"/>
                  <a:gd name="T3" fmla="*/ 0 h 22"/>
                  <a:gd name="T4" fmla="*/ 11 w 19"/>
                  <a:gd name="T5" fmla="*/ 3 h 22"/>
                  <a:gd name="T6" fmla="*/ 13 w 19"/>
                  <a:gd name="T7" fmla="*/ 4 h 22"/>
                  <a:gd name="T8" fmla="*/ 12 w 19"/>
                  <a:gd name="T9" fmla="*/ 6 h 22"/>
                  <a:gd name="T10" fmla="*/ 15 w 19"/>
                  <a:gd name="T11" fmla="*/ 9 h 22"/>
                  <a:gd name="T12" fmla="*/ 13 w 19"/>
                  <a:gd name="T13" fmla="*/ 12 h 22"/>
                  <a:gd name="T14" fmla="*/ 17 w 19"/>
                  <a:gd name="T15" fmla="*/ 14 h 22"/>
                  <a:gd name="T16" fmla="*/ 19 w 19"/>
                  <a:gd name="T17" fmla="*/ 16 h 22"/>
                  <a:gd name="T18" fmla="*/ 19 w 19"/>
                  <a:gd name="T19" fmla="*/ 22 h 22"/>
                  <a:gd name="T20" fmla="*/ 17 w 19"/>
                  <a:gd name="T21" fmla="*/ 22 h 22"/>
                  <a:gd name="T22" fmla="*/ 14 w 19"/>
                  <a:gd name="T23" fmla="*/ 17 h 22"/>
                  <a:gd name="T24" fmla="*/ 14 w 19"/>
                  <a:gd name="T25" fmla="*/ 16 h 22"/>
                  <a:gd name="T26" fmla="*/ 11 w 19"/>
                  <a:gd name="T27" fmla="*/ 16 h 22"/>
                  <a:gd name="T28" fmla="*/ 9 w 19"/>
                  <a:gd name="T29" fmla="*/ 14 h 22"/>
                  <a:gd name="T30" fmla="*/ 8 w 19"/>
                  <a:gd name="T31" fmla="*/ 14 h 22"/>
                  <a:gd name="T32" fmla="*/ 5 w 19"/>
                  <a:gd name="T33" fmla="*/ 11 h 22"/>
                  <a:gd name="T34" fmla="*/ 0 w 19"/>
                  <a:gd name="T35" fmla="*/ 9 h 22"/>
                  <a:gd name="T36" fmla="*/ 1 w 19"/>
                  <a:gd name="T37" fmla="*/ 4 h 22"/>
                  <a:gd name="T38" fmla="*/ 0 w 19"/>
                  <a:gd name="T3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2">
                    <a:moveTo>
                      <a:pt x="0" y="2"/>
                    </a:moveTo>
                    <a:lnTo>
                      <a:pt x="9" y="0"/>
                    </a:lnTo>
                    <a:lnTo>
                      <a:pt x="11" y="3"/>
                    </a:lnTo>
                    <a:lnTo>
                      <a:pt x="13" y="4"/>
                    </a:lnTo>
                    <a:lnTo>
                      <a:pt x="12" y="6"/>
                    </a:lnTo>
                    <a:lnTo>
                      <a:pt x="15" y="9"/>
                    </a:lnTo>
                    <a:lnTo>
                      <a:pt x="13" y="12"/>
                    </a:lnTo>
                    <a:lnTo>
                      <a:pt x="17" y="14"/>
                    </a:lnTo>
                    <a:lnTo>
                      <a:pt x="19" y="16"/>
                    </a:lnTo>
                    <a:lnTo>
                      <a:pt x="19" y="22"/>
                    </a:lnTo>
                    <a:lnTo>
                      <a:pt x="17" y="22"/>
                    </a:lnTo>
                    <a:lnTo>
                      <a:pt x="14" y="17"/>
                    </a:lnTo>
                    <a:lnTo>
                      <a:pt x="14" y="16"/>
                    </a:lnTo>
                    <a:lnTo>
                      <a:pt x="11" y="16"/>
                    </a:lnTo>
                    <a:lnTo>
                      <a:pt x="9" y="14"/>
                    </a:lnTo>
                    <a:lnTo>
                      <a:pt x="8" y="14"/>
                    </a:lnTo>
                    <a:lnTo>
                      <a:pt x="5" y="11"/>
                    </a:lnTo>
                    <a:lnTo>
                      <a:pt x="0" y="9"/>
                    </a:lnTo>
                    <a:lnTo>
                      <a:pt x="1" y="4"/>
                    </a:lnTo>
                    <a:lnTo>
                      <a:pt x="0" y="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4" name="任意多边形(F) 11">
                <a:extLst>
                  <a:ext uri="{FF2B5EF4-FFF2-40B4-BE49-F238E27FC236}">
                    <a16:creationId xmlns:a16="http://schemas.microsoft.com/office/drawing/2014/main" id="{79C80A12-A611-411A-9251-BA0464E4160C}"/>
                  </a:ext>
                </a:extLst>
              </p:cNvPr>
              <p:cNvSpPr>
                <a:spLocks/>
              </p:cNvSpPr>
              <p:nvPr/>
            </p:nvSpPr>
            <p:spPr bwMode="auto">
              <a:xfrm>
                <a:off x="3041650" y="5168900"/>
                <a:ext cx="79375" cy="42863"/>
              </a:xfrm>
              <a:custGeom>
                <a:avLst/>
                <a:gdLst>
                  <a:gd name="T0" fmla="*/ 50 w 50"/>
                  <a:gd name="T1" fmla="*/ 10 h 27"/>
                  <a:gd name="T2" fmla="*/ 50 w 50"/>
                  <a:gd name="T3" fmla="*/ 14 h 27"/>
                  <a:gd name="T4" fmla="*/ 46 w 50"/>
                  <a:gd name="T5" fmla="*/ 15 h 27"/>
                  <a:gd name="T6" fmla="*/ 48 w 50"/>
                  <a:gd name="T7" fmla="*/ 16 h 27"/>
                  <a:gd name="T8" fmla="*/ 45 w 50"/>
                  <a:gd name="T9" fmla="*/ 23 h 27"/>
                  <a:gd name="T10" fmla="*/ 44 w 50"/>
                  <a:gd name="T11" fmla="*/ 25 h 27"/>
                  <a:gd name="T12" fmla="*/ 38 w 50"/>
                  <a:gd name="T13" fmla="*/ 25 h 27"/>
                  <a:gd name="T14" fmla="*/ 34 w 50"/>
                  <a:gd name="T15" fmla="*/ 27 h 27"/>
                  <a:gd name="T16" fmla="*/ 29 w 50"/>
                  <a:gd name="T17" fmla="*/ 26 h 27"/>
                  <a:gd name="T18" fmla="*/ 20 w 50"/>
                  <a:gd name="T19" fmla="*/ 23 h 27"/>
                  <a:gd name="T20" fmla="*/ 17 w 50"/>
                  <a:gd name="T21" fmla="*/ 20 h 27"/>
                  <a:gd name="T22" fmla="*/ 11 w 50"/>
                  <a:gd name="T23" fmla="*/ 22 h 27"/>
                  <a:gd name="T24" fmla="*/ 10 w 50"/>
                  <a:gd name="T25" fmla="*/ 23 h 27"/>
                  <a:gd name="T26" fmla="*/ 7 w 50"/>
                  <a:gd name="T27" fmla="*/ 22 h 27"/>
                  <a:gd name="T28" fmla="*/ 3 w 50"/>
                  <a:gd name="T29" fmla="*/ 22 h 27"/>
                  <a:gd name="T30" fmla="*/ 0 w 50"/>
                  <a:gd name="T31" fmla="*/ 20 h 27"/>
                  <a:gd name="T32" fmla="*/ 0 w 50"/>
                  <a:gd name="T33" fmla="*/ 17 h 27"/>
                  <a:gd name="T34" fmla="*/ 0 w 50"/>
                  <a:gd name="T35" fmla="*/ 16 h 27"/>
                  <a:gd name="T36" fmla="*/ 3 w 50"/>
                  <a:gd name="T37" fmla="*/ 16 h 27"/>
                  <a:gd name="T38" fmla="*/ 7 w 50"/>
                  <a:gd name="T39" fmla="*/ 19 h 27"/>
                  <a:gd name="T40" fmla="*/ 7 w 50"/>
                  <a:gd name="T41" fmla="*/ 16 h 27"/>
                  <a:gd name="T42" fmla="*/ 13 w 50"/>
                  <a:gd name="T43" fmla="*/ 16 h 27"/>
                  <a:gd name="T44" fmla="*/ 17 w 50"/>
                  <a:gd name="T45" fmla="*/ 15 h 27"/>
                  <a:gd name="T46" fmla="*/ 21 w 50"/>
                  <a:gd name="T47" fmla="*/ 15 h 27"/>
                  <a:gd name="T48" fmla="*/ 23 w 50"/>
                  <a:gd name="T49" fmla="*/ 17 h 27"/>
                  <a:gd name="T50" fmla="*/ 23 w 50"/>
                  <a:gd name="T51" fmla="*/ 15 h 27"/>
                  <a:gd name="T52" fmla="*/ 22 w 50"/>
                  <a:gd name="T53" fmla="*/ 9 h 27"/>
                  <a:gd name="T54" fmla="*/ 25 w 50"/>
                  <a:gd name="T55" fmla="*/ 8 h 27"/>
                  <a:gd name="T56" fmla="*/ 27 w 50"/>
                  <a:gd name="T57" fmla="*/ 3 h 27"/>
                  <a:gd name="T58" fmla="*/ 33 w 50"/>
                  <a:gd name="T59" fmla="*/ 6 h 27"/>
                  <a:gd name="T60" fmla="*/ 37 w 50"/>
                  <a:gd name="T61" fmla="*/ 2 h 27"/>
                  <a:gd name="T62" fmla="*/ 39 w 50"/>
                  <a:gd name="T63" fmla="*/ 0 h 27"/>
                  <a:gd name="T64" fmla="*/ 44 w 50"/>
                  <a:gd name="T65" fmla="*/ 4 h 27"/>
                  <a:gd name="T66" fmla="*/ 48 w 50"/>
                  <a:gd name="T67" fmla="*/ 4 h 27"/>
                  <a:gd name="T68" fmla="*/ 50 w 50"/>
                  <a:gd name="T69" fmla="*/ 5 h 27"/>
                  <a:gd name="T70" fmla="*/ 50 w 50"/>
                  <a:gd name="T71" fmla="*/ 6 h 27"/>
                  <a:gd name="T72" fmla="*/ 50 w 50"/>
                  <a:gd name="T7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7">
                    <a:moveTo>
                      <a:pt x="50" y="10"/>
                    </a:moveTo>
                    <a:lnTo>
                      <a:pt x="50" y="14"/>
                    </a:lnTo>
                    <a:lnTo>
                      <a:pt x="46" y="15"/>
                    </a:lnTo>
                    <a:lnTo>
                      <a:pt x="48" y="16"/>
                    </a:lnTo>
                    <a:lnTo>
                      <a:pt x="45" y="23"/>
                    </a:lnTo>
                    <a:lnTo>
                      <a:pt x="44" y="25"/>
                    </a:lnTo>
                    <a:lnTo>
                      <a:pt x="38" y="25"/>
                    </a:lnTo>
                    <a:lnTo>
                      <a:pt x="34" y="27"/>
                    </a:lnTo>
                    <a:lnTo>
                      <a:pt x="29" y="26"/>
                    </a:lnTo>
                    <a:lnTo>
                      <a:pt x="20" y="23"/>
                    </a:lnTo>
                    <a:lnTo>
                      <a:pt x="17" y="20"/>
                    </a:lnTo>
                    <a:lnTo>
                      <a:pt x="11" y="22"/>
                    </a:lnTo>
                    <a:lnTo>
                      <a:pt x="10" y="23"/>
                    </a:lnTo>
                    <a:lnTo>
                      <a:pt x="7" y="22"/>
                    </a:lnTo>
                    <a:lnTo>
                      <a:pt x="3" y="22"/>
                    </a:lnTo>
                    <a:lnTo>
                      <a:pt x="0" y="20"/>
                    </a:lnTo>
                    <a:lnTo>
                      <a:pt x="0" y="17"/>
                    </a:lnTo>
                    <a:lnTo>
                      <a:pt x="0" y="16"/>
                    </a:lnTo>
                    <a:lnTo>
                      <a:pt x="3" y="16"/>
                    </a:lnTo>
                    <a:lnTo>
                      <a:pt x="7" y="19"/>
                    </a:lnTo>
                    <a:lnTo>
                      <a:pt x="7" y="16"/>
                    </a:lnTo>
                    <a:lnTo>
                      <a:pt x="13" y="16"/>
                    </a:lnTo>
                    <a:lnTo>
                      <a:pt x="17" y="15"/>
                    </a:lnTo>
                    <a:lnTo>
                      <a:pt x="21" y="15"/>
                    </a:lnTo>
                    <a:lnTo>
                      <a:pt x="23" y="17"/>
                    </a:lnTo>
                    <a:lnTo>
                      <a:pt x="23" y="15"/>
                    </a:lnTo>
                    <a:lnTo>
                      <a:pt x="22" y="9"/>
                    </a:lnTo>
                    <a:lnTo>
                      <a:pt x="25" y="8"/>
                    </a:lnTo>
                    <a:lnTo>
                      <a:pt x="27" y="3"/>
                    </a:lnTo>
                    <a:lnTo>
                      <a:pt x="33" y="6"/>
                    </a:lnTo>
                    <a:lnTo>
                      <a:pt x="37" y="2"/>
                    </a:lnTo>
                    <a:lnTo>
                      <a:pt x="39" y="0"/>
                    </a:lnTo>
                    <a:lnTo>
                      <a:pt x="44" y="4"/>
                    </a:lnTo>
                    <a:lnTo>
                      <a:pt x="48" y="4"/>
                    </a:lnTo>
                    <a:lnTo>
                      <a:pt x="50" y="5"/>
                    </a:lnTo>
                    <a:lnTo>
                      <a:pt x="50" y="6"/>
                    </a:lnTo>
                    <a:lnTo>
                      <a:pt x="50" y="1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5" name="任意多边形(F) 13">
                <a:extLst>
                  <a:ext uri="{FF2B5EF4-FFF2-40B4-BE49-F238E27FC236}">
                    <a16:creationId xmlns:a16="http://schemas.microsoft.com/office/drawing/2014/main" id="{45BA028E-93AE-4761-BC74-8B5EA2AA35E7}"/>
                  </a:ext>
                </a:extLst>
              </p:cNvPr>
              <p:cNvSpPr>
                <a:spLocks noEditPoints="1"/>
              </p:cNvSpPr>
              <p:nvPr/>
            </p:nvSpPr>
            <p:spPr bwMode="auto">
              <a:xfrm>
                <a:off x="3417888" y="5278438"/>
                <a:ext cx="60325" cy="50800"/>
              </a:xfrm>
              <a:custGeom>
                <a:avLst/>
                <a:gdLst>
                  <a:gd name="T0" fmla="*/ 1 w 38"/>
                  <a:gd name="T1" fmla="*/ 20 h 32"/>
                  <a:gd name="T2" fmla="*/ 3 w 38"/>
                  <a:gd name="T3" fmla="*/ 22 h 32"/>
                  <a:gd name="T4" fmla="*/ 6 w 38"/>
                  <a:gd name="T5" fmla="*/ 22 h 32"/>
                  <a:gd name="T6" fmla="*/ 6 w 38"/>
                  <a:gd name="T7" fmla="*/ 23 h 32"/>
                  <a:gd name="T8" fmla="*/ 9 w 38"/>
                  <a:gd name="T9" fmla="*/ 28 h 32"/>
                  <a:gd name="T10" fmla="*/ 4 w 38"/>
                  <a:gd name="T11" fmla="*/ 27 h 32"/>
                  <a:gd name="T12" fmla="*/ 0 w 38"/>
                  <a:gd name="T13" fmla="*/ 23 h 32"/>
                  <a:gd name="T14" fmla="*/ 0 w 38"/>
                  <a:gd name="T15" fmla="*/ 20 h 32"/>
                  <a:gd name="T16" fmla="*/ 1 w 38"/>
                  <a:gd name="T17" fmla="*/ 20 h 32"/>
                  <a:gd name="T18" fmla="*/ 17 w 38"/>
                  <a:gd name="T19" fmla="*/ 6 h 32"/>
                  <a:gd name="T20" fmla="*/ 19 w 38"/>
                  <a:gd name="T21" fmla="*/ 6 h 32"/>
                  <a:gd name="T22" fmla="*/ 21 w 38"/>
                  <a:gd name="T23" fmla="*/ 5 h 32"/>
                  <a:gd name="T24" fmla="*/ 26 w 38"/>
                  <a:gd name="T25" fmla="*/ 1 h 32"/>
                  <a:gd name="T26" fmla="*/ 29 w 38"/>
                  <a:gd name="T27" fmla="*/ 5 h 32"/>
                  <a:gd name="T28" fmla="*/ 32 w 38"/>
                  <a:gd name="T29" fmla="*/ 12 h 32"/>
                  <a:gd name="T30" fmla="*/ 35 w 38"/>
                  <a:gd name="T31" fmla="*/ 12 h 32"/>
                  <a:gd name="T32" fmla="*/ 38 w 38"/>
                  <a:gd name="T33" fmla="*/ 15 h 32"/>
                  <a:gd name="T34" fmla="*/ 32 w 38"/>
                  <a:gd name="T35" fmla="*/ 15 h 32"/>
                  <a:gd name="T36" fmla="*/ 30 w 38"/>
                  <a:gd name="T37" fmla="*/ 22 h 32"/>
                  <a:gd name="T38" fmla="*/ 29 w 38"/>
                  <a:gd name="T39" fmla="*/ 26 h 32"/>
                  <a:gd name="T40" fmla="*/ 27 w 38"/>
                  <a:gd name="T41" fmla="*/ 27 h 32"/>
                  <a:gd name="T42" fmla="*/ 27 w 38"/>
                  <a:gd name="T43" fmla="*/ 32 h 32"/>
                  <a:gd name="T44" fmla="*/ 26 w 38"/>
                  <a:gd name="T45" fmla="*/ 32 h 32"/>
                  <a:gd name="T46" fmla="*/ 21 w 38"/>
                  <a:gd name="T47" fmla="*/ 27 h 32"/>
                  <a:gd name="T48" fmla="*/ 23 w 38"/>
                  <a:gd name="T49" fmla="*/ 23 h 32"/>
                  <a:gd name="T50" fmla="*/ 22 w 38"/>
                  <a:gd name="T51" fmla="*/ 21 h 32"/>
                  <a:gd name="T52" fmla="*/ 19 w 38"/>
                  <a:gd name="T53" fmla="*/ 21 h 32"/>
                  <a:gd name="T54" fmla="*/ 11 w 38"/>
                  <a:gd name="T55" fmla="*/ 28 h 32"/>
                  <a:gd name="T56" fmla="*/ 11 w 38"/>
                  <a:gd name="T57" fmla="*/ 22 h 32"/>
                  <a:gd name="T58" fmla="*/ 7 w 38"/>
                  <a:gd name="T59" fmla="*/ 20 h 32"/>
                  <a:gd name="T60" fmla="*/ 5 w 38"/>
                  <a:gd name="T61" fmla="*/ 17 h 32"/>
                  <a:gd name="T62" fmla="*/ 7 w 38"/>
                  <a:gd name="T63" fmla="*/ 15 h 32"/>
                  <a:gd name="T64" fmla="*/ 4 w 38"/>
                  <a:gd name="T65" fmla="*/ 12 h 32"/>
                  <a:gd name="T66" fmla="*/ 5 w 38"/>
                  <a:gd name="T67" fmla="*/ 10 h 32"/>
                  <a:gd name="T68" fmla="*/ 3 w 38"/>
                  <a:gd name="T69" fmla="*/ 9 h 32"/>
                  <a:gd name="T70" fmla="*/ 1 w 38"/>
                  <a:gd name="T71" fmla="*/ 6 h 32"/>
                  <a:gd name="T72" fmla="*/ 3 w 38"/>
                  <a:gd name="T73" fmla="*/ 4 h 32"/>
                  <a:gd name="T74" fmla="*/ 7 w 38"/>
                  <a:gd name="T75" fmla="*/ 8 h 32"/>
                  <a:gd name="T76" fmla="*/ 11 w 38"/>
                  <a:gd name="T77" fmla="*/ 8 h 32"/>
                  <a:gd name="T78" fmla="*/ 12 w 38"/>
                  <a:gd name="T79" fmla="*/ 6 h 32"/>
                  <a:gd name="T80" fmla="*/ 9 w 38"/>
                  <a:gd name="T81" fmla="*/ 1 h 32"/>
                  <a:gd name="T82" fmla="*/ 11 w 38"/>
                  <a:gd name="T83" fmla="*/ 0 h 32"/>
                  <a:gd name="T84" fmla="*/ 12 w 38"/>
                  <a:gd name="T85" fmla="*/ 0 h 32"/>
                  <a:gd name="T86" fmla="*/ 17 w 38"/>
                  <a:gd name="T8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32">
                    <a:moveTo>
                      <a:pt x="1" y="20"/>
                    </a:moveTo>
                    <a:lnTo>
                      <a:pt x="3" y="22"/>
                    </a:lnTo>
                    <a:lnTo>
                      <a:pt x="6" y="22"/>
                    </a:lnTo>
                    <a:lnTo>
                      <a:pt x="6" y="23"/>
                    </a:lnTo>
                    <a:lnTo>
                      <a:pt x="9" y="28"/>
                    </a:lnTo>
                    <a:lnTo>
                      <a:pt x="4" y="27"/>
                    </a:lnTo>
                    <a:lnTo>
                      <a:pt x="0" y="23"/>
                    </a:lnTo>
                    <a:lnTo>
                      <a:pt x="0" y="20"/>
                    </a:lnTo>
                    <a:lnTo>
                      <a:pt x="1" y="20"/>
                    </a:lnTo>
                    <a:close/>
                    <a:moveTo>
                      <a:pt x="17" y="6"/>
                    </a:moveTo>
                    <a:lnTo>
                      <a:pt x="19" y="6"/>
                    </a:lnTo>
                    <a:lnTo>
                      <a:pt x="21" y="5"/>
                    </a:lnTo>
                    <a:lnTo>
                      <a:pt x="26" y="1"/>
                    </a:lnTo>
                    <a:lnTo>
                      <a:pt x="29" y="5"/>
                    </a:lnTo>
                    <a:lnTo>
                      <a:pt x="32" y="12"/>
                    </a:lnTo>
                    <a:lnTo>
                      <a:pt x="35" y="12"/>
                    </a:lnTo>
                    <a:lnTo>
                      <a:pt x="38" y="15"/>
                    </a:lnTo>
                    <a:lnTo>
                      <a:pt x="32" y="15"/>
                    </a:lnTo>
                    <a:lnTo>
                      <a:pt x="30" y="22"/>
                    </a:lnTo>
                    <a:lnTo>
                      <a:pt x="29" y="26"/>
                    </a:lnTo>
                    <a:lnTo>
                      <a:pt x="27" y="27"/>
                    </a:lnTo>
                    <a:lnTo>
                      <a:pt x="27" y="32"/>
                    </a:lnTo>
                    <a:lnTo>
                      <a:pt x="26" y="32"/>
                    </a:lnTo>
                    <a:lnTo>
                      <a:pt x="21" y="27"/>
                    </a:lnTo>
                    <a:lnTo>
                      <a:pt x="23" y="23"/>
                    </a:lnTo>
                    <a:lnTo>
                      <a:pt x="22" y="21"/>
                    </a:lnTo>
                    <a:lnTo>
                      <a:pt x="19" y="21"/>
                    </a:lnTo>
                    <a:lnTo>
                      <a:pt x="11" y="28"/>
                    </a:lnTo>
                    <a:lnTo>
                      <a:pt x="11" y="22"/>
                    </a:lnTo>
                    <a:lnTo>
                      <a:pt x="7" y="20"/>
                    </a:lnTo>
                    <a:lnTo>
                      <a:pt x="5" y="17"/>
                    </a:lnTo>
                    <a:lnTo>
                      <a:pt x="7" y="15"/>
                    </a:lnTo>
                    <a:lnTo>
                      <a:pt x="4" y="12"/>
                    </a:lnTo>
                    <a:lnTo>
                      <a:pt x="5" y="10"/>
                    </a:lnTo>
                    <a:lnTo>
                      <a:pt x="3" y="9"/>
                    </a:lnTo>
                    <a:lnTo>
                      <a:pt x="1" y="6"/>
                    </a:lnTo>
                    <a:lnTo>
                      <a:pt x="3" y="4"/>
                    </a:lnTo>
                    <a:lnTo>
                      <a:pt x="7" y="8"/>
                    </a:lnTo>
                    <a:lnTo>
                      <a:pt x="11" y="8"/>
                    </a:lnTo>
                    <a:lnTo>
                      <a:pt x="12" y="6"/>
                    </a:lnTo>
                    <a:lnTo>
                      <a:pt x="9" y="1"/>
                    </a:lnTo>
                    <a:lnTo>
                      <a:pt x="11" y="0"/>
                    </a:lnTo>
                    <a:lnTo>
                      <a:pt x="12" y="0"/>
                    </a:lnTo>
                    <a:lnTo>
                      <a:pt x="17" y="6"/>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6" name="任意多边形(F) 14">
                <a:extLst>
                  <a:ext uri="{FF2B5EF4-FFF2-40B4-BE49-F238E27FC236}">
                    <a16:creationId xmlns:a16="http://schemas.microsoft.com/office/drawing/2014/main" id="{95EF887C-92D6-49AF-A723-916697EC47BE}"/>
                  </a:ext>
                </a:extLst>
              </p:cNvPr>
              <p:cNvSpPr>
                <a:spLocks/>
              </p:cNvSpPr>
              <p:nvPr/>
            </p:nvSpPr>
            <p:spPr bwMode="auto">
              <a:xfrm>
                <a:off x="3108325" y="5229225"/>
                <a:ext cx="41275" cy="38100"/>
              </a:xfrm>
              <a:custGeom>
                <a:avLst/>
                <a:gdLst>
                  <a:gd name="T0" fmla="*/ 21 w 26"/>
                  <a:gd name="T1" fmla="*/ 3 h 24"/>
                  <a:gd name="T2" fmla="*/ 24 w 26"/>
                  <a:gd name="T3" fmla="*/ 3 h 24"/>
                  <a:gd name="T4" fmla="*/ 22 w 26"/>
                  <a:gd name="T5" fmla="*/ 8 h 24"/>
                  <a:gd name="T6" fmla="*/ 26 w 26"/>
                  <a:gd name="T7" fmla="*/ 12 h 24"/>
                  <a:gd name="T8" fmla="*/ 25 w 26"/>
                  <a:gd name="T9" fmla="*/ 16 h 24"/>
                  <a:gd name="T10" fmla="*/ 24 w 26"/>
                  <a:gd name="T11" fmla="*/ 17 h 24"/>
                  <a:gd name="T12" fmla="*/ 22 w 26"/>
                  <a:gd name="T13" fmla="*/ 17 h 24"/>
                  <a:gd name="T14" fmla="*/ 20 w 26"/>
                  <a:gd name="T15" fmla="*/ 19 h 24"/>
                  <a:gd name="T16" fmla="*/ 19 w 26"/>
                  <a:gd name="T17" fmla="*/ 24 h 24"/>
                  <a:gd name="T18" fmla="*/ 13 w 26"/>
                  <a:gd name="T19" fmla="*/ 20 h 24"/>
                  <a:gd name="T20" fmla="*/ 10 w 26"/>
                  <a:gd name="T21" fmla="*/ 17 h 24"/>
                  <a:gd name="T22" fmla="*/ 8 w 26"/>
                  <a:gd name="T23" fmla="*/ 16 h 24"/>
                  <a:gd name="T24" fmla="*/ 4 w 26"/>
                  <a:gd name="T25" fmla="*/ 12 h 24"/>
                  <a:gd name="T26" fmla="*/ 3 w 26"/>
                  <a:gd name="T27" fmla="*/ 8 h 24"/>
                  <a:gd name="T28" fmla="*/ 0 w 26"/>
                  <a:gd name="T29" fmla="*/ 5 h 24"/>
                  <a:gd name="T30" fmla="*/ 2 w 26"/>
                  <a:gd name="T31" fmla="*/ 0 h 24"/>
                  <a:gd name="T32" fmla="*/ 4 w 26"/>
                  <a:gd name="T33" fmla="*/ 2 h 24"/>
                  <a:gd name="T34" fmla="*/ 6 w 26"/>
                  <a:gd name="T35" fmla="*/ 1 h 24"/>
                  <a:gd name="T36" fmla="*/ 8 w 26"/>
                  <a:gd name="T37" fmla="*/ 0 h 24"/>
                  <a:gd name="T38" fmla="*/ 14 w 26"/>
                  <a:gd name="T39" fmla="*/ 2 h 24"/>
                  <a:gd name="T40" fmla="*/ 19 w 26"/>
                  <a:gd name="T41" fmla="*/ 2 h 24"/>
                  <a:gd name="T42" fmla="*/ 21 w 26"/>
                  <a:gd name="T4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21" y="3"/>
                    </a:moveTo>
                    <a:lnTo>
                      <a:pt x="24" y="3"/>
                    </a:lnTo>
                    <a:lnTo>
                      <a:pt x="22" y="8"/>
                    </a:lnTo>
                    <a:lnTo>
                      <a:pt x="26" y="12"/>
                    </a:lnTo>
                    <a:lnTo>
                      <a:pt x="25" y="16"/>
                    </a:lnTo>
                    <a:lnTo>
                      <a:pt x="24" y="17"/>
                    </a:lnTo>
                    <a:lnTo>
                      <a:pt x="22" y="17"/>
                    </a:lnTo>
                    <a:lnTo>
                      <a:pt x="20" y="19"/>
                    </a:lnTo>
                    <a:lnTo>
                      <a:pt x="19" y="24"/>
                    </a:lnTo>
                    <a:lnTo>
                      <a:pt x="13" y="20"/>
                    </a:lnTo>
                    <a:lnTo>
                      <a:pt x="10" y="17"/>
                    </a:lnTo>
                    <a:lnTo>
                      <a:pt x="8" y="16"/>
                    </a:lnTo>
                    <a:lnTo>
                      <a:pt x="4" y="12"/>
                    </a:lnTo>
                    <a:lnTo>
                      <a:pt x="3" y="8"/>
                    </a:lnTo>
                    <a:lnTo>
                      <a:pt x="0" y="5"/>
                    </a:lnTo>
                    <a:lnTo>
                      <a:pt x="2" y="0"/>
                    </a:lnTo>
                    <a:lnTo>
                      <a:pt x="4" y="2"/>
                    </a:lnTo>
                    <a:lnTo>
                      <a:pt x="6" y="1"/>
                    </a:lnTo>
                    <a:lnTo>
                      <a:pt x="8" y="0"/>
                    </a:lnTo>
                    <a:lnTo>
                      <a:pt x="14" y="2"/>
                    </a:lnTo>
                    <a:lnTo>
                      <a:pt x="19" y="2"/>
                    </a:lnTo>
                    <a:lnTo>
                      <a:pt x="21" y="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7" name="任意多边形(F) 16">
                <a:extLst>
                  <a:ext uri="{FF2B5EF4-FFF2-40B4-BE49-F238E27FC236}">
                    <a16:creationId xmlns:a16="http://schemas.microsoft.com/office/drawing/2014/main" id="{9A5F6668-709B-4A96-B262-78ED4DE51BF9}"/>
                  </a:ext>
                </a:extLst>
              </p:cNvPr>
              <p:cNvSpPr>
                <a:spLocks/>
              </p:cNvSpPr>
              <p:nvPr/>
            </p:nvSpPr>
            <p:spPr bwMode="auto">
              <a:xfrm>
                <a:off x="2967038" y="5129213"/>
                <a:ext cx="39688" cy="33338"/>
              </a:xfrm>
              <a:custGeom>
                <a:avLst/>
                <a:gdLst>
                  <a:gd name="T0" fmla="*/ 5 w 25"/>
                  <a:gd name="T1" fmla="*/ 2 h 21"/>
                  <a:gd name="T2" fmla="*/ 10 w 25"/>
                  <a:gd name="T3" fmla="*/ 2 h 21"/>
                  <a:gd name="T4" fmla="*/ 17 w 25"/>
                  <a:gd name="T5" fmla="*/ 0 h 21"/>
                  <a:gd name="T6" fmla="*/ 21 w 25"/>
                  <a:gd name="T7" fmla="*/ 5 h 21"/>
                  <a:gd name="T8" fmla="*/ 25 w 25"/>
                  <a:gd name="T9" fmla="*/ 7 h 21"/>
                  <a:gd name="T10" fmla="*/ 25 w 25"/>
                  <a:gd name="T11" fmla="*/ 15 h 21"/>
                  <a:gd name="T12" fmla="*/ 22 w 25"/>
                  <a:gd name="T13" fmla="*/ 15 h 21"/>
                  <a:gd name="T14" fmla="*/ 21 w 25"/>
                  <a:gd name="T15" fmla="*/ 21 h 21"/>
                  <a:gd name="T16" fmla="*/ 16 w 25"/>
                  <a:gd name="T17" fmla="*/ 16 h 21"/>
                  <a:gd name="T18" fmla="*/ 12 w 25"/>
                  <a:gd name="T19" fmla="*/ 17 h 21"/>
                  <a:gd name="T20" fmla="*/ 8 w 25"/>
                  <a:gd name="T21" fmla="*/ 12 h 21"/>
                  <a:gd name="T22" fmla="*/ 4 w 25"/>
                  <a:gd name="T23" fmla="*/ 7 h 21"/>
                  <a:gd name="T24" fmla="*/ 2 w 25"/>
                  <a:gd name="T25" fmla="*/ 7 h 21"/>
                  <a:gd name="T26" fmla="*/ 0 w 25"/>
                  <a:gd name="T27" fmla="*/ 4 h 21"/>
                  <a:gd name="T28" fmla="*/ 5 w 25"/>
                  <a:gd name="T2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1">
                    <a:moveTo>
                      <a:pt x="5" y="2"/>
                    </a:moveTo>
                    <a:lnTo>
                      <a:pt x="10" y="2"/>
                    </a:lnTo>
                    <a:lnTo>
                      <a:pt x="17" y="0"/>
                    </a:lnTo>
                    <a:lnTo>
                      <a:pt x="21" y="5"/>
                    </a:lnTo>
                    <a:lnTo>
                      <a:pt x="25" y="7"/>
                    </a:lnTo>
                    <a:lnTo>
                      <a:pt x="25" y="15"/>
                    </a:lnTo>
                    <a:lnTo>
                      <a:pt x="22" y="15"/>
                    </a:lnTo>
                    <a:lnTo>
                      <a:pt x="21" y="21"/>
                    </a:lnTo>
                    <a:lnTo>
                      <a:pt x="16" y="16"/>
                    </a:lnTo>
                    <a:lnTo>
                      <a:pt x="12" y="17"/>
                    </a:lnTo>
                    <a:lnTo>
                      <a:pt x="8" y="12"/>
                    </a:lnTo>
                    <a:lnTo>
                      <a:pt x="4" y="7"/>
                    </a:lnTo>
                    <a:lnTo>
                      <a:pt x="2" y="7"/>
                    </a:lnTo>
                    <a:lnTo>
                      <a:pt x="0" y="4"/>
                    </a:lnTo>
                    <a:lnTo>
                      <a:pt x="5" y="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8" name="任意多边形(F) 18">
                <a:extLst>
                  <a:ext uri="{FF2B5EF4-FFF2-40B4-BE49-F238E27FC236}">
                    <a16:creationId xmlns:a16="http://schemas.microsoft.com/office/drawing/2014/main" id="{8239ACA4-FD22-48E7-8AE7-B7D1AEDF451B}"/>
                  </a:ext>
                </a:extLst>
              </p:cNvPr>
              <p:cNvSpPr>
                <a:spLocks/>
              </p:cNvSpPr>
              <p:nvPr/>
            </p:nvSpPr>
            <p:spPr bwMode="auto">
              <a:xfrm>
                <a:off x="3178175" y="5245100"/>
                <a:ext cx="66675" cy="42863"/>
              </a:xfrm>
              <a:custGeom>
                <a:avLst/>
                <a:gdLst>
                  <a:gd name="T0" fmla="*/ 3 w 42"/>
                  <a:gd name="T1" fmla="*/ 0 h 27"/>
                  <a:gd name="T2" fmla="*/ 4 w 42"/>
                  <a:gd name="T3" fmla="*/ 3 h 27"/>
                  <a:gd name="T4" fmla="*/ 6 w 42"/>
                  <a:gd name="T5" fmla="*/ 3 h 27"/>
                  <a:gd name="T6" fmla="*/ 12 w 42"/>
                  <a:gd name="T7" fmla="*/ 4 h 27"/>
                  <a:gd name="T8" fmla="*/ 22 w 42"/>
                  <a:gd name="T9" fmla="*/ 4 h 27"/>
                  <a:gd name="T10" fmla="*/ 26 w 42"/>
                  <a:gd name="T11" fmla="*/ 2 h 27"/>
                  <a:gd name="T12" fmla="*/ 33 w 42"/>
                  <a:gd name="T13" fmla="*/ 1 h 27"/>
                  <a:gd name="T14" fmla="*/ 38 w 42"/>
                  <a:gd name="T15" fmla="*/ 3 h 27"/>
                  <a:gd name="T16" fmla="*/ 42 w 42"/>
                  <a:gd name="T17" fmla="*/ 4 h 27"/>
                  <a:gd name="T18" fmla="*/ 39 w 42"/>
                  <a:gd name="T19" fmla="*/ 8 h 27"/>
                  <a:gd name="T20" fmla="*/ 36 w 42"/>
                  <a:gd name="T21" fmla="*/ 15 h 27"/>
                  <a:gd name="T22" fmla="*/ 38 w 42"/>
                  <a:gd name="T23" fmla="*/ 20 h 27"/>
                  <a:gd name="T24" fmla="*/ 33 w 42"/>
                  <a:gd name="T25" fmla="*/ 19 h 27"/>
                  <a:gd name="T26" fmla="*/ 26 w 42"/>
                  <a:gd name="T27" fmla="*/ 21 h 27"/>
                  <a:gd name="T28" fmla="*/ 26 w 42"/>
                  <a:gd name="T29" fmla="*/ 26 h 27"/>
                  <a:gd name="T30" fmla="*/ 20 w 42"/>
                  <a:gd name="T31" fmla="*/ 27 h 27"/>
                  <a:gd name="T32" fmla="*/ 15 w 42"/>
                  <a:gd name="T33" fmla="*/ 24 h 27"/>
                  <a:gd name="T34" fmla="*/ 9 w 42"/>
                  <a:gd name="T35" fmla="*/ 26 h 27"/>
                  <a:gd name="T36" fmla="*/ 4 w 42"/>
                  <a:gd name="T37" fmla="*/ 26 h 27"/>
                  <a:gd name="T38" fmla="*/ 4 w 42"/>
                  <a:gd name="T39" fmla="*/ 20 h 27"/>
                  <a:gd name="T40" fmla="*/ 0 w 42"/>
                  <a:gd name="T41" fmla="*/ 18 h 27"/>
                  <a:gd name="T42" fmla="*/ 1 w 42"/>
                  <a:gd name="T43" fmla="*/ 16 h 27"/>
                  <a:gd name="T44" fmla="*/ 1 w 42"/>
                  <a:gd name="T45" fmla="*/ 15 h 27"/>
                  <a:gd name="T46" fmla="*/ 1 w 42"/>
                  <a:gd name="T47" fmla="*/ 12 h 27"/>
                  <a:gd name="T48" fmla="*/ 5 w 42"/>
                  <a:gd name="T49" fmla="*/ 9 h 27"/>
                  <a:gd name="T50" fmla="*/ 1 w 42"/>
                  <a:gd name="T51" fmla="*/ 6 h 27"/>
                  <a:gd name="T52" fmla="*/ 0 w 42"/>
                  <a:gd name="T53" fmla="*/ 2 h 27"/>
                  <a:gd name="T54" fmla="*/ 3 w 42"/>
                  <a:gd name="T5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27">
                    <a:moveTo>
                      <a:pt x="3" y="0"/>
                    </a:moveTo>
                    <a:lnTo>
                      <a:pt x="4" y="3"/>
                    </a:lnTo>
                    <a:lnTo>
                      <a:pt x="6" y="3"/>
                    </a:lnTo>
                    <a:lnTo>
                      <a:pt x="12" y="4"/>
                    </a:lnTo>
                    <a:lnTo>
                      <a:pt x="22" y="4"/>
                    </a:lnTo>
                    <a:lnTo>
                      <a:pt x="26" y="2"/>
                    </a:lnTo>
                    <a:lnTo>
                      <a:pt x="33" y="1"/>
                    </a:lnTo>
                    <a:lnTo>
                      <a:pt x="38" y="3"/>
                    </a:lnTo>
                    <a:lnTo>
                      <a:pt x="42" y="4"/>
                    </a:lnTo>
                    <a:lnTo>
                      <a:pt x="39" y="8"/>
                    </a:lnTo>
                    <a:lnTo>
                      <a:pt x="36" y="15"/>
                    </a:lnTo>
                    <a:lnTo>
                      <a:pt x="38" y="20"/>
                    </a:lnTo>
                    <a:lnTo>
                      <a:pt x="33" y="19"/>
                    </a:lnTo>
                    <a:lnTo>
                      <a:pt x="26" y="21"/>
                    </a:lnTo>
                    <a:lnTo>
                      <a:pt x="26" y="26"/>
                    </a:lnTo>
                    <a:lnTo>
                      <a:pt x="20" y="27"/>
                    </a:lnTo>
                    <a:lnTo>
                      <a:pt x="15" y="24"/>
                    </a:lnTo>
                    <a:lnTo>
                      <a:pt x="9" y="26"/>
                    </a:lnTo>
                    <a:lnTo>
                      <a:pt x="4" y="26"/>
                    </a:lnTo>
                    <a:lnTo>
                      <a:pt x="4" y="20"/>
                    </a:lnTo>
                    <a:lnTo>
                      <a:pt x="0" y="18"/>
                    </a:lnTo>
                    <a:lnTo>
                      <a:pt x="1" y="16"/>
                    </a:lnTo>
                    <a:lnTo>
                      <a:pt x="1" y="15"/>
                    </a:lnTo>
                    <a:lnTo>
                      <a:pt x="1" y="12"/>
                    </a:lnTo>
                    <a:lnTo>
                      <a:pt x="5" y="9"/>
                    </a:lnTo>
                    <a:lnTo>
                      <a:pt x="1" y="6"/>
                    </a:lnTo>
                    <a:lnTo>
                      <a:pt x="0" y="2"/>
                    </a:lnTo>
                    <a:lnTo>
                      <a:pt x="3"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9" name="任意多边形(F) 27">
                <a:extLst>
                  <a:ext uri="{FF2B5EF4-FFF2-40B4-BE49-F238E27FC236}">
                    <a16:creationId xmlns:a16="http://schemas.microsoft.com/office/drawing/2014/main" id="{F2407B2E-AC7C-4C71-8851-5EEF8948DA3C}"/>
                  </a:ext>
                </a:extLst>
              </p:cNvPr>
              <p:cNvSpPr>
                <a:spLocks/>
              </p:cNvSpPr>
              <p:nvPr/>
            </p:nvSpPr>
            <p:spPr bwMode="auto">
              <a:xfrm>
                <a:off x="3187700" y="5045075"/>
                <a:ext cx="100013" cy="87313"/>
              </a:xfrm>
              <a:custGeom>
                <a:avLst/>
                <a:gdLst>
                  <a:gd name="T0" fmla="*/ 1 w 63"/>
                  <a:gd name="T1" fmla="*/ 26 h 55"/>
                  <a:gd name="T2" fmla="*/ 9 w 63"/>
                  <a:gd name="T3" fmla="*/ 26 h 55"/>
                  <a:gd name="T4" fmla="*/ 16 w 63"/>
                  <a:gd name="T5" fmla="*/ 23 h 55"/>
                  <a:gd name="T6" fmla="*/ 17 w 63"/>
                  <a:gd name="T7" fmla="*/ 16 h 55"/>
                  <a:gd name="T8" fmla="*/ 23 w 63"/>
                  <a:gd name="T9" fmla="*/ 12 h 55"/>
                  <a:gd name="T10" fmla="*/ 22 w 63"/>
                  <a:gd name="T11" fmla="*/ 7 h 55"/>
                  <a:gd name="T12" fmla="*/ 26 w 63"/>
                  <a:gd name="T13" fmla="*/ 5 h 55"/>
                  <a:gd name="T14" fmla="*/ 33 w 63"/>
                  <a:gd name="T15" fmla="*/ 0 h 55"/>
                  <a:gd name="T16" fmla="*/ 40 w 63"/>
                  <a:gd name="T17" fmla="*/ 3 h 55"/>
                  <a:gd name="T18" fmla="*/ 41 w 63"/>
                  <a:gd name="T19" fmla="*/ 6 h 55"/>
                  <a:gd name="T20" fmla="*/ 45 w 63"/>
                  <a:gd name="T21" fmla="*/ 5 h 55"/>
                  <a:gd name="T22" fmla="*/ 51 w 63"/>
                  <a:gd name="T23" fmla="*/ 7 h 55"/>
                  <a:gd name="T24" fmla="*/ 52 w 63"/>
                  <a:gd name="T25" fmla="*/ 13 h 55"/>
                  <a:gd name="T26" fmla="*/ 51 w 63"/>
                  <a:gd name="T27" fmla="*/ 17 h 55"/>
                  <a:gd name="T28" fmla="*/ 55 w 63"/>
                  <a:gd name="T29" fmla="*/ 24 h 55"/>
                  <a:gd name="T30" fmla="*/ 57 w 63"/>
                  <a:gd name="T31" fmla="*/ 25 h 55"/>
                  <a:gd name="T32" fmla="*/ 57 w 63"/>
                  <a:gd name="T33" fmla="*/ 28 h 55"/>
                  <a:gd name="T34" fmla="*/ 62 w 63"/>
                  <a:gd name="T35" fmla="*/ 30 h 55"/>
                  <a:gd name="T36" fmla="*/ 63 w 63"/>
                  <a:gd name="T37" fmla="*/ 32 h 55"/>
                  <a:gd name="T38" fmla="*/ 61 w 63"/>
                  <a:gd name="T39" fmla="*/ 35 h 55"/>
                  <a:gd name="T40" fmla="*/ 56 w 63"/>
                  <a:gd name="T41" fmla="*/ 35 h 55"/>
                  <a:gd name="T42" fmla="*/ 55 w 63"/>
                  <a:gd name="T43" fmla="*/ 36 h 55"/>
                  <a:gd name="T44" fmla="*/ 56 w 63"/>
                  <a:gd name="T45" fmla="*/ 40 h 55"/>
                  <a:gd name="T46" fmla="*/ 57 w 63"/>
                  <a:gd name="T47" fmla="*/ 47 h 55"/>
                  <a:gd name="T48" fmla="*/ 52 w 63"/>
                  <a:gd name="T49" fmla="*/ 47 h 55"/>
                  <a:gd name="T50" fmla="*/ 50 w 63"/>
                  <a:gd name="T51" fmla="*/ 49 h 55"/>
                  <a:gd name="T52" fmla="*/ 50 w 63"/>
                  <a:gd name="T53" fmla="*/ 55 h 55"/>
                  <a:gd name="T54" fmla="*/ 46 w 63"/>
                  <a:gd name="T55" fmla="*/ 54 h 55"/>
                  <a:gd name="T56" fmla="*/ 40 w 63"/>
                  <a:gd name="T57" fmla="*/ 54 h 55"/>
                  <a:gd name="T58" fmla="*/ 39 w 63"/>
                  <a:gd name="T59" fmla="*/ 52 h 55"/>
                  <a:gd name="T60" fmla="*/ 36 w 63"/>
                  <a:gd name="T61" fmla="*/ 54 h 55"/>
                  <a:gd name="T62" fmla="*/ 34 w 63"/>
                  <a:gd name="T63" fmla="*/ 52 h 55"/>
                  <a:gd name="T64" fmla="*/ 28 w 63"/>
                  <a:gd name="T65" fmla="*/ 52 h 55"/>
                  <a:gd name="T66" fmla="*/ 21 w 63"/>
                  <a:gd name="T67" fmla="*/ 49 h 55"/>
                  <a:gd name="T68" fmla="*/ 15 w 63"/>
                  <a:gd name="T69" fmla="*/ 48 h 55"/>
                  <a:gd name="T70" fmla="*/ 9 w 63"/>
                  <a:gd name="T71" fmla="*/ 49 h 55"/>
                  <a:gd name="T72" fmla="*/ 5 w 63"/>
                  <a:gd name="T73" fmla="*/ 52 h 55"/>
                  <a:gd name="T74" fmla="*/ 3 w 63"/>
                  <a:gd name="T75" fmla="*/ 52 h 55"/>
                  <a:gd name="T76" fmla="*/ 1 w 63"/>
                  <a:gd name="T77" fmla="*/ 47 h 55"/>
                  <a:gd name="T78" fmla="*/ 0 w 63"/>
                  <a:gd name="T79" fmla="*/ 42 h 55"/>
                  <a:gd name="T80" fmla="*/ 4 w 63"/>
                  <a:gd name="T81" fmla="*/ 40 h 55"/>
                  <a:gd name="T82" fmla="*/ 4 w 63"/>
                  <a:gd name="T83" fmla="*/ 36 h 55"/>
                  <a:gd name="T84" fmla="*/ 3 w 63"/>
                  <a:gd name="T85" fmla="*/ 31 h 55"/>
                  <a:gd name="T86" fmla="*/ 1 w 63"/>
                  <a:gd name="T8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5">
                    <a:moveTo>
                      <a:pt x="1" y="26"/>
                    </a:moveTo>
                    <a:lnTo>
                      <a:pt x="9" y="26"/>
                    </a:lnTo>
                    <a:lnTo>
                      <a:pt x="16" y="23"/>
                    </a:lnTo>
                    <a:lnTo>
                      <a:pt x="17" y="16"/>
                    </a:lnTo>
                    <a:lnTo>
                      <a:pt x="23" y="12"/>
                    </a:lnTo>
                    <a:lnTo>
                      <a:pt x="22" y="7"/>
                    </a:lnTo>
                    <a:lnTo>
                      <a:pt x="26" y="5"/>
                    </a:lnTo>
                    <a:lnTo>
                      <a:pt x="33" y="0"/>
                    </a:lnTo>
                    <a:lnTo>
                      <a:pt x="40" y="3"/>
                    </a:lnTo>
                    <a:lnTo>
                      <a:pt x="41" y="6"/>
                    </a:lnTo>
                    <a:lnTo>
                      <a:pt x="45" y="5"/>
                    </a:lnTo>
                    <a:lnTo>
                      <a:pt x="51" y="7"/>
                    </a:lnTo>
                    <a:lnTo>
                      <a:pt x="52" y="13"/>
                    </a:lnTo>
                    <a:lnTo>
                      <a:pt x="51" y="17"/>
                    </a:lnTo>
                    <a:lnTo>
                      <a:pt x="55" y="24"/>
                    </a:lnTo>
                    <a:lnTo>
                      <a:pt x="57" y="25"/>
                    </a:lnTo>
                    <a:lnTo>
                      <a:pt x="57" y="28"/>
                    </a:lnTo>
                    <a:lnTo>
                      <a:pt x="62" y="30"/>
                    </a:lnTo>
                    <a:lnTo>
                      <a:pt x="63" y="32"/>
                    </a:lnTo>
                    <a:lnTo>
                      <a:pt x="61" y="35"/>
                    </a:lnTo>
                    <a:lnTo>
                      <a:pt x="56" y="35"/>
                    </a:lnTo>
                    <a:lnTo>
                      <a:pt x="55" y="36"/>
                    </a:lnTo>
                    <a:lnTo>
                      <a:pt x="56" y="40"/>
                    </a:lnTo>
                    <a:lnTo>
                      <a:pt x="57" y="47"/>
                    </a:lnTo>
                    <a:lnTo>
                      <a:pt x="52" y="47"/>
                    </a:lnTo>
                    <a:lnTo>
                      <a:pt x="50" y="49"/>
                    </a:lnTo>
                    <a:lnTo>
                      <a:pt x="50" y="55"/>
                    </a:lnTo>
                    <a:lnTo>
                      <a:pt x="46" y="54"/>
                    </a:lnTo>
                    <a:lnTo>
                      <a:pt x="40" y="54"/>
                    </a:lnTo>
                    <a:lnTo>
                      <a:pt x="39" y="52"/>
                    </a:lnTo>
                    <a:lnTo>
                      <a:pt x="36" y="54"/>
                    </a:lnTo>
                    <a:lnTo>
                      <a:pt x="34" y="52"/>
                    </a:lnTo>
                    <a:lnTo>
                      <a:pt x="28" y="52"/>
                    </a:lnTo>
                    <a:lnTo>
                      <a:pt x="21" y="49"/>
                    </a:lnTo>
                    <a:lnTo>
                      <a:pt x="15" y="48"/>
                    </a:lnTo>
                    <a:lnTo>
                      <a:pt x="9" y="49"/>
                    </a:lnTo>
                    <a:lnTo>
                      <a:pt x="5" y="52"/>
                    </a:lnTo>
                    <a:lnTo>
                      <a:pt x="3" y="52"/>
                    </a:lnTo>
                    <a:lnTo>
                      <a:pt x="1" y="47"/>
                    </a:lnTo>
                    <a:lnTo>
                      <a:pt x="0" y="42"/>
                    </a:lnTo>
                    <a:lnTo>
                      <a:pt x="4" y="40"/>
                    </a:lnTo>
                    <a:lnTo>
                      <a:pt x="4" y="36"/>
                    </a:lnTo>
                    <a:lnTo>
                      <a:pt x="3" y="31"/>
                    </a:lnTo>
                    <a:lnTo>
                      <a:pt x="1" y="26"/>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0" name="任意多边形(F) 33">
                <a:extLst>
                  <a:ext uri="{FF2B5EF4-FFF2-40B4-BE49-F238E27FC236}">
                    <a16:creationId xmlns:a16="http://schemas.microsoft.com/office/drawing/2014/main" id="{F9014529-C892-402B-91BC-2D78E4111587}"/>
                  </a:ext>
                </a:extLst>
              </p:cNvPr>
              <p:cNvSpPr>
                <a:spLocks/>
              </p:cNvSpPr>
              <p:nvPr/>
            </p:nvSpPr>
            <p:spPr bwMode="auto">
              <a:xfrm>
                <a:off x="3003550" y="5191125"/>
                <a:ext cx="49213" cy="30163"/>
              </a:xfrm>
              <a:custGeom>
                <a:avLst/>
                <a:gdLst>
                  <a:gd name="T0" fmla="*/ 24 w 31"/>
                  <a:gd name="T1" fmla="*/ 2 h 19"/>
                  <a:gd name="T2" fmla="*/ 24 w 31"/>
                  <a:gd name="T3" fmla="*/ 3 h 19"/>
                  <a:gd name="T4" fmla="*/ 24 w 31"/>
                  <a:gd name="T5" fmla="*/ 6 h 19"/>
                  <a:gd name="T6" fmla="*/ 27 w 31"/>
                  <a:gd name="T7" fmla="*/ 8 h 19"/>
                  <a:gd name="T8" fmla="*/ 31 w 31"/>
                  <a:gd name="T9" fmla="*/ 8 h 19"/>
                  <a:gd name="T10" fmla="*/ 29 w 31"/>
                  <a:gd name="T11" fmla="*/ 12 h 19"/>
                  <a:gd name="T12" fmla="*/ 27 w 31"/>
                  <a:gd name="T13" fmla="*/ 14 h 19"/>
                  <a:gd name="T14" fmla="*/ 22 w 31"/>
                  <a:gd name="T15" fmla="*/ 13 h 19"/>
                  <a:gd name="T16" fmla="*/ 21 w 31"/>
                  <a:gd name="T17" fmla="*/ 17 h 19"/>
                  <a:gd name="T18" fmla="*/ 17 w 31"/>
                  <a:gd name="T19" fmla="*/ 17 h 19"/>
                  <a:gd name="T20" fmla="*/ 16 w 31"/>
                  <a:gd name="T21" fmla="*/ 15 h 19"/>
                  <a:gd name="T22" fmla="*/ 12 w 31"/>
                  <a:gd name="T23" fmla="*/ 19 h 19"/>
                  <a:gd name="T24" fmla="*/ 9 w 31"/>
                  <a:gd name="T25" fmla="*/ 19 h 19"/>
                  <a:gd name="T26" fmla="*/ 6 w 31"/>
                  <a:gd name="T27" fmla="*/ 17 h 19"/>
                  <a:gd name="T28" fmla="*/ 4 w 31"/>
                  <a:gd name="T29" fmla="*/ 13 h 19"/>
                  <a:gd name="T30" fmla="*/ 0 w 31"/>
                  <a:gd name="T31" fmla="*/ 14 h 19"/>
                  <a:gd name="T32" fmla="*/ 0 w 31"/>
                  <a:gd name="T33" fmla="*/ 11 h 19"/>
                  <a:gd name="T34" fmla="*/ 6 w 31"/>
                  <a:gd name="T35" fmla="*/ 5 h 19"/>
                  <a:gd name="T36" fmla="*/ 5 w 31"/>
                  <a:gd name="T37" fmla="*/ 2 h 19"/>
                  <a:gd name="T38" fmla="*/ 9 w 31"/>
                  <a:gd name="T39" fmla="*/ 3 h 19"/>
                  <a:gd name="T40" fmla="*/ 10 w 31"/>
                  <a:gd name="T41" fmla="*/ 1 h 19"/>
                  <a:gd name="T42" fmla="*/ 16 w 31"/>
                  <a:gd name="T43" fmla="*/ 1 h 19"/>
                  <a:gd name="T44" fmla="*/ 17 w 31"/>
                  <a:gd name="T45" fmla="*/ 0 h 19"/>
                  <a:gd name="T46" fmla="*/ 24 w 31"/>
                  <a:gd name="T4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19">
                    <a:moveTo>
                      <a:pt x="24" y="2"/>
                    </a:moveTo>
                    <a:lnTo>
                      <a:pt x="24" y="3"/>
                    </a:lnTo>
                    <a:lnTo>
                      <a:pt x="24" y="6"/>
                    </a:lnTo>
                    <a:lnTo>
                      <a:pt x="27" y="8"/>
                    </a:lnTo>
                    <a:lnTo>
                      <a:pt x="31" y="8"/>
                    </a:lnTo>
                    <a:lnTo>
                      <a:pt x="29" y="12"/>
                    </a:lnTo>
                    <a:lnTo>
                      <a:pt x="27" y="14"/>
                    </a:lnTo>
                    <a:lnTo>
                      <a:pt x="22" y="13"/>
                    </a:lnTo>
                    <a:lnTo>
                      <a:pt x="21" y="17"/>
                    </a:lnTo>
                    <a:lnTo>
                      <a:pt x="17" y="17"/>
                    </a:lnTo>
                    <a:lnTo>
                      <a:pt x="16" y="15"/>
                    </a:lnTo>
                    <a:lnTo>
                      <a:pt x="12" y="19"/>
                    </a:lnTo>
                    <a:lnTo>
                      <a:pt x="9" y="19"/>
                    </a:lnTo>
                    <a:lnTo>
                      <a:pt x="6" y="17"/>
                    </a:lnTo>
                    <a:lnTo>
                      <a:pt x="4" y="13"/>
                    </a:lnTo>
                    <a:lnTo>
                      <a:pt x="0" y="14"/>
                    </a:lnTo>
                    <a:lnTo>
                      <a:pt x="0" y="11"/>
                    </a:lnTo>
                    <a:lnTo>
                      <a:pt x="6" y="5"/>
                    </a:lnTo>
                    <a:lnTo>
                      <a:pt x="5" y="2"/>
                    </a:lnTo>
                    <a:lnTo>
                      <a:pt x="9" y="3"/>
                    </a:lnTo>
                    <a:lnTo>
                      <a:pt x="10" y="1"/>
                    </a:lnTo>
                    <a:lnTo>
                      <a:pt x="16" y="1"/>
                    </a:lnTo>
                    <a:lnTo>
                      <a:pt x="17" y="0"/>
                    </a:lnTo>
                    <a:lnTo>
                      <a:pt x="24" y="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1" name="任意多边形 42">
                <a:extLst>
                  <a:ext uri="{FF2B5EF4-FFF2-40B4-BE49-F238E27FC236}">
                    <a16:creationId xmlns:a16="http://schemas.microsoft.com/office/drawing/2014/main" id="{86193BDB-216C-4FEA-A421-1F6083E44973}"/>
                  </a:ext>
                </a:extLst>
              </p:cNvPr>
              <p:cNvSpPr>
                <a:spLocks/>
              </p:cNvSpPr>
              <p:nvPr/>
            </p:nvSpPr>
            <p:spPr bwMode="auto">
              <a:xfrm>
                <a:off x="3071813" y="5137150"/>
                <a:ext cx="69850" cy="41275"/>
              </a:xfrm>
              <a:custGeom>
                <a:avLst/>
                <a:gdLst>
                  <a:gd name="T0" fmla="*/ 31 w 44"/>
                  <a:gd name="T1" fmla="*/ 25 h 26"/>
                  <a:gd name="T2" fmla="*/ 29 w 44"/>
                  <a:gd name="T3" fmla="*/ 24 h 26"/>
                  <a:gd name="T4" fmla="*/ 25 w 44"/>
                  <a:gd name="T5" fmla="*/ 24 h 26"/>
                  <a:gd name="T6" fmla="*/ 20 w 44"/>
                  <a:gd name="T7" fmla="*/ 20 h 26"/>
                  <a:gd name="T8" fmla="*/ 18 w 44"/>
                  <a:gd name="T9" fmla="*/ 22 h 26"/>
                  <a:gd name="T10" fmla="*/ 14 w 44"/>
                  <a:gd name="T11" fmla="*/ 26 h 26"/>
                  <a:gd name="T12" fmla="*/ 8 w 44"/>
                  <a:gd name="T13" fmla="*/ 23 h 26"/>
                  <a:gd name="T14" fmla="*/ 4 w 44"/>
                  <a:gd name="T15" fmla="*/ 18 h 26"/>
                  <a:gd name="T16" fmla="*/ 1 w 44"/>
                  <a:gd name="T17" fmla="*/ 16 h 26"/>
                  <a:gd name="T18" fmla="*/ 1 w 44"/>
                  <a:gd name="T19" fmla="*/ 12 h 26"/>
                  <a:gd name="T20" fmla="*/ 0 w 44"/>
                  <a:gd name="T21" fmla="*/ 8 h 26"/>
                  <a:gd name="T22" fmla="*/ 4 w 44"/>
                  <a:gd name="T23" fmla="*/ 6 h 26"/>
                  <a:gd name="T24" fmla="*/ 7 w 44"/>
                  <a:gd name="T25" fmla="*/ 3 h 26"/>
                  <a:gd name="T26" fmla="*/ 12 w 44"/>
                  <a:gd name="T27" fmla="*/ 1 h 26"/>
                  <a:gd name="T28" fmla="*/ 13 w 44"/>
                  <a:gd name="T29" fmla="*/ 0 h 26"/>
                  <a:gd name="T30" fmla="*/ 15 w 44"/>
                  <a:gd name="T31" fmla="*/ 1 h 26"/>
                  <a:gd name="T32" fmla="*/ 18 w 44"/>
                  <a:gd name="T33" fmla="*/ 0 h 26"/>
                  <a:gd name="T34" fmla="*/ 21 w 44"/>
                  <a:gd name="T35" fmla="*/ 2 h 26"/>
                  <a:gd name="T36" fmla="*/ 26 w 44"/>
                  <a:gd name="T37" fmla="*/ 3 h 26"/>
                  <a:gd name="T38" fmla="*/ 26 w 44"/>
                  <a:gd name="T39" fmla="*/ 7 h 26"/>
                  <a:gd name="T40" fmla="*/ 30 w 44"/>
                  <a:gd name="T41" fmla="*/ 8 h 26"/>
                  <a:gd name="T42" fmla="*/ 31 w 44"/>
                  <a:gd name="T43" fmla="*/ 6 h 26"/>
                  <a:gd name="T44" fmla="*/ 35 w 44"/>
                  <a:gd name="T45" fmla="*/ 7 h 26"/>
                  <a:gd name="T46" fmla="*/ 36 w 44"/>
                  <a:gd name="T47" fmla="*/ 11 h 26"/>
                  <a:gd name="T48" fmla="*/ 41 w 44"/>
                  <a:gd name="T49" fmla="*/ 11 h 26"/>
                  <a:gd name="T50" fmla="*/ 44 w 44"/>
                  <a:gd name="T51" fmla="*/ 17 h 26"/>
                  <a:gd name="T52" fmla="*/ 42 w 44"/>
                  <a:gd name="T53" fmla="*/ 17 h 26"/>
                  <a:gd name="T54" fmla="*/ 41 w 44"/>
                  <a:gd name="T55" fmla="*/ 18 h 26"/>
                  <a:gd name="T56" fmla="*/ 39 w 44"/>
                  <a:gd name="T57" fmla="*/ 18 h 26"/>
                  <a:gd name="T58" fmla="*/ 38 w 44"/>
                  <a:gd name="T59" fmla="*/ 20 h 26"/>
                  <a:gd name="T60" fmla="*/ 37 w 44"/>
                  <a:gd name="T61" fmla="*/ 22 h 26"/>
                  <a:gd name="T62" fmla="*/ 37 w 44"/>
                  <a:gd name="T63" fmla="*/ 23 h 26"/>
                  <a:gd name="T64" fmla="*/ 35 w 44"/>
                  <a:gd name="T65" fmla="*/ 23 h 26"/>
                  <a:gd name="T66" fmla="*/ 32 w 44"/>
                  <a:gd name="T67" fmla="*/ 23 h 26"/>
                  <a:gd name="T68" fmla="*/ 31 w 44"/>
                  <a:gd name="T6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26">
                    <a:moveTo>
                      <a:pt x="31" y="25"/>
                    </a:moveTo>
                    <a:lnTo>
                      <a:pt x="29" y="24"/>
                    </a:lnTo>
                    <a:lnTo>
                      <a:pt x="25" y="24"/>
                    </a:lnTo>
                    <a:lnTo>
                      <a:pt x="20" y="20"/>
                    </a:lnTo>
                    <a:lnTo>
                      <a:pt x="18" y="22"/>
                    </a:lnTo>
                    <a:lnTo>
                      <a:pt x="14" y="26"/>
                    </a:lnTo>
                    <a:lnTo>
                      <a:pt x="8" y="23"/>
                    </a:lnTo>
                    <a:lnTo>
                      <a:pt x="4" y="18"/>
                    </a:lnTo>
                    <a:lnTo>
                      <a:pt x="1" y="16"/>
                    </a:lnTo>
                    <a:lnTo>
                      <a:pt x="1" y="12"/>
                    </a:lnTo>
                    <a:lnTo>
                      <a:pt x="0" y="8"/>
                    </a:lnTo>
                    <a:lnTo>
                      <a:pt x="4" y="6"/>
                    </a:lnTo>
                    <a:lnTo>
                      <a:pt x="7" y="3"/>
                    </a:lnTo>
                    <a:lnTo>
                      <a:pt x="12" y="1"/>
                    </a:lnTo>
                    <a:lnTo>
                      <a:pt x="13" y="0"/>
                    </a:lnTo>
                    <a:lnTo>
                      <a:pt x="15" y="1"/>
                    </a:lnTo>
                    <a:lnTo>
                      <a:pt x="18" y="0"/>
                    </a:lnTo>
                    <a:lnTo>
                      <a:pt x="21" y="2"/>
                    </a:lnTo>
                    <a:lnTo>
                      <a:pt x="26" y="3"/>
                    </a:lnTo>
                    <a:lnTo>
                      <a:pt x="26" y="7"/>
                    </a:lnTo>
                    <a:lnTo>
                      <a:pt x="30" y="8"/>
                    </a:lnTo>
                    <a:lnTo>
                      <a:pt x="31" y="6"/>
                    </a:lnTo>
                    <a:lnTo>
                      <a:pt x="35" y="7"/>
                    </a:lnTo>
                    <a:lnTo>
                      <a:pt x="36" y="11"/>
                    </a:lnTo>
                    <a:lnTo>
                      <a:pt x="41" y="11"/>
                    </a:lnTo>
                    <a:lnTo>
                      <a:pt x="44" y="17"/>
                    </a:lnTo>
                    <a:lnTo>
                      <a:pt x="42" y="17"/>
                    </a:lnTo>
                    <a:lnTo>
                      <a:pt x="41" y="18"/>
                    </a:lnTo>
                    <a:lnTo>
                      <a:pt x="39" y="18"/>
                    </a:lnTo>
                    <a:lnTo>
                      <a:pt x="38" y="20"/>
                    </a:lnTo>
                    <a:lnTo>
                      <a:pt x="37" y="22"/>
                    </a:lnTo>
                    <a:lnTo>
                      <a:pt x="37" y="23"/>
                    </a:lnTo>
                    <a:lnTo>
                      <a:pt x="35" y="23"/>
                    </a:lnTo>
                    <a:lnTo>
                      <a:pt x="32" y="23"/>
                    </a:lnTo>
                    <a:lnTo>
                      <a:pt x="31" y="25"/>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2" name="任意多边形(F) 43">
                <a:extLst>
                  <a:ext uri="{FF2B5EF4-FFF2-40B4-BE49-F238E27FC236}">
                    <a16:creationId xmlns:a16="http://schemas.microsoft.com/office/drawing/2014/main" id="{774D4318-34EA-4066-BBEC-63D7D17288E8}"/>
                  </a:ext>
                </a:extLst>
              </p:cNvPr>
              <p:cNvSpPr>
                <a:spLocks/>
              </p:cNvSpPr>
              <p:nvPr/>
            </p:nvSpPr>
            <p:spPr bwMode="auto">
              <a:xfrm>
                <a:off x="3003550" y="5067300"/>
                <a:ext cx="96838" cy="131763"/>
              </a:xfrm>
              <a:custGeom>
                <a:avLst/>
                <a:gdLst>
                  <a:gd name="T0" fmla="*/ 27 w 61"/>
                  <a:gd name="T1" fmla="*/ 0 h 83"/>
                  <a:gd name="T2" fmla="*/ 27 w 61"/>
                  <a:gd name="T3" fmla="*/ 5 h 83"/>
                  <a:gd name="T4" fmla="*/ 34 w 61"/>
                  <a:gd name="T5" fmla="*/ 8 h 83"/>
                  <a:gd name="T6" fmla="*/ 34 w 61"/>
                  <a:gd name="T7" fmla="*/ 11 h 83"/>
                  <a:gd name="T8" fmla="*/ 40 w 61"/>
                  <a:gd name="T9" fmla="*/ 9 h 83"/>
                  <a:gd name="T10" fmla="*/ 44 w 61"/>
                  <a:gd name="T11" fmla="*/ 6 h 83"/>
                  <a:gd name="T12" fmla="*/ 52 w 61"/>
                  <a:gd name="T13" fmla="*/ 11 h 83"/>
                  <a:gd name="T14" fmla="*/ 55 w 61"/>
                  <a:gd name="T15" fmla="*/ 15 h 83"/>
                  <a:gd name="T16" fmla="*/ 57 w 61"/>
                  <a:gd name="T17" fmla="*/ 20 h 83"/>
                  <a:gd name="T18" fmla="*/ 55 w 61"/>
                  <a:gd name="T19" fmla="*/ 23 h 83"/>
                  <a:gd name="T20" fmla="*/ 57 w 61"/>
                  <a:gd name="T21" fmla="*/ 27 h 83"/>
                  <a:gd name="T22" fmla="*/ 58 w 61"/>
                  <a:gd name="T23" fmla="*/ 33 h 83"/>
                  <a:gd name="T24" fmla="*/ 58 w 61"/>
                  <a:gd name="T25" fmla="*/ 37 h 83"/>
                  <a:gd name="T26" fmla="*/ 61 w 61"/>
                  <a:gd name="T27" fmla="*/ 44 h 83"/>
                  <a:gd name="T28" fmla="*/ 58 w 61"/>
                  <a:gd name="T29" fmla="*/ 45 h 83"/>
                  <a:gd name="T30" fmla="*/ 56 w 61"/>
                  <a:gd name="T31" fmla="*/ 44 h 83"/>
                  <a:gd name="T32" fmla="*/ 55 w 61"/>
                  <a:gd name="T33" fmla="*/ 45 h 83"/>
                  <a:gd name="T34" fmla="*/ 50 w 61"/>
                  <a:gd name="T35" fmla="*/ 47 h 83"/>
                  <a:gd name="T36" fmla="*/ 47 w 61"/>
                  <a:gd name="T37" fmla="*/ 50 h 83"/>
                  <a:gd name="T38" fmla="*/ 43 w 61"/>
                  <a:gd name="T39" fmla="*/ 52 h 83"/>
                  <a:gd name="T40" fmla="*/ 44 w 61"/>
                  <a:gd name="T41" fmla="*/ 56 h 83"/>
                  <a:gd name="T42" fmla="*/ 44 w 61"/>
                  <a:gd name="T43" fmla="*/ 60 h 83"/>
                  <a:gd name="T44" fmla="*/ 47 w 61"/>
                  <a:gd name="T45" fmla="*/ 62 h 83"/>
                  <a:gd name="T46" fmla="*/ 51 w 61"/>
                  <a:gd name="T47" fmla="*/ 67 h 83"/>
                  <a:gd name="T48" fmla="*/ 49 w 61"/>
                  <a:gd name="T49" fmla="*/ 72 h 83"/>
                  <a:gd name="T50" fmla="*/ 46 w 61"/>
                  <a:gd name="T51" fmla="*/ 73 h 83"/>
                  <a:gd name="T52" fmla="*/ 47 w 61"/>
                  <a:gd name="T53" fmla="*/ 79 h 83"/>
                  <a:gd name="T54" fmla="*/ 47 w 61"/>
                  <a:gd name="T55" fmla="*/ 81 h 83"/>
                  <a:gd name="T56" fmla="*/ 45 w 61"/>
                  <a:gd name="T57" fmla="*/ 79 h 83"/>
                  <a:gd name="T58" fmla="*/ 41 w 61"/>
                  <a:gd name="T59" fmla="*/ 79 h 83"/>
                  <a:gd name="T60" fmla="*/ 37 w 61"/>
                  <a:gd name="T61" fmla="*/ 80 h 83"/>
                  <a:gd name="T62" fmla="*/ 31 w 61"/>
                  <a:gd name="T63" fmla="*/ 80 h 83"/>
                  <a:gd name="T64" fmla="*/ 31 w 61"/>
                  <a:gd name="T65" fmla="*/ 83 h 83"/>
                  <a:gd name="T66" fmla="*/ 27 w 61"/>
                  <a:gd name="T67" fmla="*/ 80 h 83"/>
                  <a:gd name="T68" fmla="*/ 24 w 61"/>
                  <a:gd name="T69" fmla="*/ 80 h 83"/>
                  <a:gd name="T70" fmla="*/ 17 w 61"/>
                  <a:gd name="T71" fmla="*/ 78 h 83"/>
                  <a:gd name="T72" fmla="*/ 16 w 61"/>
                  <a:gd name="T73" fmla="*/ 79 h 83"/>
                  <a:gd name="T74" fmla="*/ 10 w 61"/>
                  <a:gd name="T75" fmla="*/ 79 h 83"/>
                  <a:gd name="T76" fmla="*/ 11 w 61"/>
                  <a:gd name="T77" fmla="*/ 72 h 83"/>
                  <a:gd name="T78" fmla="*/ 15 w 61"/>
                  <a:gd name="T79" fmla="*/ 66 h 83"/>
                  <a:gd name="T80" fmla="*/ 5 w 61"/>
                  <a:gd name="T81" fmla="*/ 63 h 83"/>
                  <a:gd name="T82" fmla="*/ 2 w 61"/>
                  <a:gd name="T83" fmla="*/ 61 h 83"/>
                  <a:gd name="T84" fmla="*/ 3 w 61"/>
                  <a:gd name="T85" fmla="*/ 56 h 83"/>
                  <a:gd name="T86" fmla="*/ 2 w 61"/>
                  <a:gd name="T87" fmla="*/ 54 h 83"/>
                  <a:gd name="T88" fmla="*/ 2 w 61"/>
                  <a:gd name="T89" fmla="*/ 46 h 83"/>
                  <a:gd name="T90" fmla="*/ 0 w 61"/>
                  <a:gd name="T91" fmla="*/ 35 h 83"/>
                  <a:gd name="T92" fmla="*/ 5 w 61"/>
                  <a:gd name="T93" fmla="*/ 35 h 83"/>
                  <a:gd name="T94" fmla="*/ 6 w 61"/>
                  <a:gd name="T95" fmla="*/ 32 h 83"/>
                  <a:gd name="T96" fmla="*/ 8 w 61"/>
                  <a:gd name="T97" fmla="*/ 21 h 83"/>
                  <a:gd name="T98" fmla="*/ 6 w 61"/>
                  <a:gd name="T99" fmla="*/ 17 h 83"/>
                  <a:gd name="T100" fmla="*/ 8 w 61"/>
                  <a:gd name="T101" fmla="*/ 15 h 83"/>
                  <a:gd name="T102" fmla="*/ 14 w 61"/>
                  <a:gd name="T103" fmla="*/ 15 h 83"/>
                  <a:gd name="T104" fmla="*/ 15 w 61"/>
                  <a:gd name="T105" fmla="*/ 17 h 83"/>
                  <a:gd name="T106" fmla="*/ 20 w 61"/>
                  <a:gd name="T107" fmla="*/ 11 h 83"/>
                  <a:gd name="T108" fmla="*/ 18 w 61"/>
                  <a:gd name="T109" fmla="*/ 8 h 83"/>
                  <a:gd name="T110" fmla="*/ 17 w 61"/>
                  <a:gd name="T111" fmla="*/ 0 h 83"/>
                  <a:gd name="T112" fmla="*/ 22 w 61"/>
                  <a:gd name="T113" fmla="*/ 2 h 83"/>
                  <a:gd name="T114" fmla="*/ 27 w 61"/>
                  <a:gd name="T11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 h="83">
                    <a:moveTo>
                      <a:pt x="27" y="0"/>
                    </a:moveTo>
                    <a:lnTo>
                      <a:pt x="27" y="5"/>
                    </a:lnTo>
                    <a:lnTo>
                      <a:pt x="34" y="8"/>
                    </a:lnTo>
                    <a:lnTo>
                      <a:pt x="34" y="11"/>
                    </a:lnTo>
                    <a:lnTo>
                      <a:pt x="40" y="9"/>
                    </a:lnTo>
                    <a:lnTo>
                      <a:pt x="44" y="6"/>
                    </a:lnTo>
                    <a:lnTo>
                      <a:pt x="52" y="11"/>
                    </a:lnTo>
                    <a:lnTo>
                      <a:pt x="55" y="15"/>
                    </a:lnTo>
                    <a:lnTo>
                      <a:pt x="57" y="20"/>
                    </a:lnTo>
                    <a:lnTo>
                      <a:pt x="55" y="23"/>
                    </a:lnTo>
                    <a:lnTo>
                      <a:pt x="57" y="27"/>
                    </a:lnTo>
                    <a:lnTo>
                      <a:pt x="58" y="33"/>
                    </a:lnTo>
                    <a:lnTo>
                      <a:pt x="58" y="37"/>
                    </a:lnTo>
                    <a:lnTo>
                      <a:pt x="61" y="44"/>
                    </a:lnTo>
                    <a:lnTo>
                      <a:pt x="58" y="45"/>
                    </a:lnTo>
                    <a:lnTo>
                      <a:pt x="56" y="44"/>
                    </a:lnTo>
                    <a:lnTo>
                      <a:pt x="55" y="45"/>
                    </a:lnTo>
                    <a:lnTo>
                      <a:pt x="50" y="47"/>
                    </a:lnTo>
                    <a:lnTo>
                      <a:pt x="47" y="50"/>
                    </a:lnTo>
                    <a:lnTo>
                      <a:pt x="43" y="52"/>
                    </a:lnTo>
                    <a:lnTo>
                      <a:pt x="44" y="56"/>
                    </a:lnTo>
                    <a:lnTo>
                      <a:pt x="44" y="60"/>
                    </a:lnTo>
                    <a:lnTo>
                      <a:pt x="47" y="62"/>
                    </a:lnTo>
                    <a:lnTo>
                      <a:pt x="51" y="67"/>
                    </a:lnTo>
                    <a:lnTo>
                      <a:pt x="49" y="72"/>
                    </a:lnTo>
                    <a:lnTo>
                      <a:pt x="46" y="73"/>
                    </a:lnTo>
                    <a:lnTo>
                      <a:pt x="47" y="79"/>
                    </a:lnTo>
                    <a:lnTo>
                      <a:pt x="47" y="81"/>
                    </a:lnTo>
                    <a:lnTo>
                      <a:pt x="45" y="79"/>
                    </a:lnTo>
                    <a:lnTo>
                      <a:pt x="41" y="79"/>
                    </a:lnTo>
                    <a:lnTo>
                      <a:pt x="37" y="80"/>
                    </a:lnTo>
                    <a:lnTo>
                      <a:pt x="31" y="80"/>
                    </a:lnTo>
                    <a:lnTo>
                      <a:pt x="31" y="83"/>
                    </a:lnTo>
                    <a:lnTo>
                      <a:pt x="27" y="80"/>
                    </a:lnTo>
                    <a:lnTo>
                      <a:pt x="24" y="80"/>
                    </a:lnTo>
                    <a:lnTo>
                      <a:pt x="17" y="78"/>
                    </a:lnTo>
                    <a:lnTo>
                      <a:pt x="16" y="79"/>
                    </a:lnTo>
                    <a:lnTo>
                      <a:pt x="10" y="79"/>
                    </a:lnTo>
                    <a:lnTo>
                      <a:pt x="11" y="72"/>
                    </a:lnTo>
                    <a:lnTo>
                      <a:pt x="15" y="66"/>
                    </a:lnTo>
                    <a:lnTo>
                      <a:pt x="5" y="63"/>
                    </a:lnTo>
                    <a:lnTo>
                      <a:pt x="2" y="61"/>
                    </a:lnTo>
                    <a:lnTo>
                      <a:pt x="3" y="56"/>
                    </a:lnTo>
                    <a:lnTo>
                      <a:pt x="2" y="54"/>
                    </a:lnTo>
                    <a:lnTo>
                      <a:pt x="2" y="46"/>
                    </a:lnTo>
                    <a:lnTo>
                      <a:pt x="0" y="35"/>
                    </a:lnTo>
                    <a:lnTo>
                      <a:pt x="5" y="35"/>
                    </a:lnTo>
                    <a:lnTo>
                      <a:pt x="6" y="32"/>
                    </a:lnTo>
                    <a:lnTo>
                      <a:pt x="8" y="21"/>
                    </a:lnTo>
                    <a:lnTo>
                      <a:pt x="6" y="17"/>
                    </a:lnTo>
                    <a:lnTo>
                      <a:pt x="8" y="15"/>
                    </a:lnTo>
                    <a:lnTo>
                      <a:pt x="14" y="15"/>
                    </a:lnTo>
                    <a:lnTo>
                      <a:pt x="15" y="17"/>
                    </a:lnTo>
                    <a:lnTo>
                      <a:pt x="20" y="11"/>
                    </a:lnTo>
                    <a:lnTo>
                      <a:pt x="18" y="8"/>
                    </a:lnTo>
                    <a:lnTo>
                      <a:pt x="17" y="0"/>
                    </a:lnTo>
                    <a:lnTo>
                      <a:pt x="22" y="2"/>
                    </a:lnTo>
                    <a:lnTo>
                      <a:pt x="27"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3" name="任意多边形(F) 45">
                <a:extLst>
                  <a:ext uri="{FF2B5EF4-FFF2-40B4-BE49-F238E27FC236}">
                    <a16:creationId xmlns:a16="http://schemas.microsoft.com/office/drawing/2014/main" id="{055D0DDC-2E30-4D43-BF53-566551B0CF56}"/>
                  </a:ext>
                </a:extLst>
              </p:cNvPr>
              <p:cNvSpPr>
                <a:spLocks noEditPoints="1"/>
              </p:cNvSpPr>
              <p:nvPr/>
            </p:nvSpPr>
            <p:spPr bwMode="auto">
              <a:xfrm>
                <a:off x="3027363" y="5014913"/>
                <a:ext cx="47625" cy="57150"/>
              </a:xfrm>
              <a:custGeom>
                <a:avLst/>
                <a:gdLst>
                  <a:gd name="T0" fmla="*/ 30 w 30"/>
                  <a:gd name="T1" fmla="*/ 26 h 36"/>
                  <a:gd name="T2" fmla="*/ 26 w 30"/>
                  <a:gd name="T3" fmla="*/ 36 h 36"/>
                  <a:gd name="T4" fmla="*/ 19 w 30"/>
                  <a:gd name="T5" fmla="*/ 29 h 36"/>
                  <a:gd name="T6" fmla="*/ 18 w 30"/>
                  <a:gd name="T7" fmla="*/ 24 h 36"/>
                  <a:gd name="T8" fmla="*/ 29 w 30"/>
                  <a:gd name="T9" fmla="*/ 20 h 36"/>
                  <a:gd name="T10" fmla="*/ 30 w 30"/>
                  <a:gd name="T11" fmla="*/ 26 h 36"/>
                  <a:gd name="T12" fmla="*/ 19 w 30"/>
                  <a:gd name="T13" fmla="*/ 15 h 36"/>
                  <a:gd name="T14" fmla="*/ 17 w 30"/>
                  <a:gd name="T15" fmla="*/ 20 h 36"/>
                  <a:gd name="T16" fmla="*/ 16 w 30"/>
                  <a:gd name="T17" fmla="*/ 19 h 36"/>
                  <a:gd name="T18" fmla="*/ 11 w 30"/>
                  <a:gd name="T19" fmla="*/ 27 h 36"/>
                  <a:gd name="T20" fmla="*/ 12 w 30"/>
                  <a:gd name="T21" fmla="*/ 33 h 36"/>
                  <a:gd name="T22" fmla="*/ 7 w 30"/>
                  <a:gd name="T23" fmla="*/ 35 h 36"/>
                  <a:gd name="T24" fmla="*/ 2 w 30"/>
                  <a:gd name="T25" fmla="*/ 33 h 36"/>
                  <a:gd name="T26" fmla="*/ 0 w 30"/>
                  <a:gd name="T27" fmla="*/ 27 h 36"/>
                  <a:gd name="T28" fmla="*/ 0 w 30"/>
                  <a:gd name="T29" fmla="*/ 15 h 36"/>
                  <a:gd name="T30" fmla="*/ 1 w 30"/>
                  <a:gd name="T31" fmla="*/ 12 h 36"/>
                  <a:gd name="T32" fmla="*/ 2 w 30"/>
                  <a:gd name="T33" fmla="*/ 8 h 36"/>
                  <a:gd name="T34" fmla="*/ 8 w 30"/>
                  <a:gd name="T35" fmla="*/ 7 h 36"/>
                  <a:gd name="T36" fmla="*/ 11 w 30"/>
                  <a:gd name="T37" fmla="*/ 3 h 36"/>
                  <a:gd name="T38" fmla="*/ 17 w 30"/>
                  <a:gd name="T39" fmla="*/ 0 h 36"/>
                  <a:gd name="T40" fmla="*/ 16 w 30"/>
                  <a:gd name="T41" fmla="*/ 7 h 36"/>
                  <a:gd name="T42" fmla="*/ 14 w 30"/>
                  <a:gd name="T43" fmla="*/ 10 h 36"/>
                  <a:gd name="T44" fmla="*/ 16 w 30"/>
                  <a:gd name="T45" fmla="*/ 14 h 36"/>
                  <a:gd name="T46" fmla="*/ 19 w 30"/>
                  <a:gd name="T4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6">
                    <a:moveTo>
                      <a:pt x="30" y="26"/>
                    </a:moveTo>
                    <a:lnTo>
                      <a:pt x="26" y="36"/>
                    </a:lnTo>
                    <a:lnTo>
                      <a:pt x="19" y="29"/>
                    </a:lnTo>
                    <a:lnTo>
                      <a:pt x="18" y="24"/>
                    </a:lnTo>
                    <a:lnTo>
                      <a:pt x="29" y="20"/>
                    </a:lnTo>
                    <a:lnTo>
                      <a:pt x="30" y="26"/>
                    </a:lnTo>
                    <a:close/>
                    <a:moveTo>
                      <a:pt x="19" y="15"/>
                    </a:moveTo>
                    <a:lnTo>
                      <a:pt x="17" y="20"/>
                    </a:lnTo>
                    <a:lnTo>
                      <a:pt x="16" y="19"/>
                    </a:lnTo>
                    <a:lnTo>
                      <a:pt x="11" y="27"/>
                    </a:lnTo>
                    <a:lnTo>
                      <a:pt x="12" y="33"/>
                    </a:lnTo>
                    <a:lnTo>
                      <a:pt x="7" y="35"/>
                    </a:lnTo>
                    <a:lnTo>
                      <a:pt x="2" y="33"/>
                    </a:lnTo>
                    <a:lnTo>
                      <a:pt x="0" y="27"/>
                    </a:lnTo>
                    <a:lnTo>
                      <a:pt x="0" y="15"/>
                    </a:lnTo>
                    <a:lnTo>
                      <a:pt x="1" y="12"/>
                    </a:lnTo>
                    <a:lnTo>
                      <a:pt x="2" y="8"/>
                    </a:lnTo>
                    <a:lnTo>
                      <a:pt x="8" y="7"/>
                    </a:lnTo>
                    <a:lnTo>
                      <a:pt x="11" y="3"/>
                    </a:lnTo>
                    <a:lnTo>
                      <a:pt x="17" y="0"/>
                    </a:lnTo>
                    <a:lnTo>
                      <a:pt x="16" y="7"/>
                    </a:lnTo>
                    <a:lnTo>
                      <a:pt x="14" y="10"/>
                    </a:lnTo>
                    <a:lnTo>
                      <a:pt x="16" y="14"/>
                    </a:lnTo>
                    <a:lnTo>
                      <a:pt x="19" y="15"/>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4" name="任意多边形(F) 49">
                <a:extLst>
                  <a:ext uri="{FF2B5EF4-FFF2-40B4-BE49-F238E27FC236}">
                    <a16:creationId xmlns:a16="http://schemas.microsoft.com/office/drawing/2014/main" id="{AA6EFE41-44F5-4135-BAB5-4138902627A1}"/>
                  </a:ext>
                </a:extLst>
              </p:cNvPr>
              <p:cNvSpPr>
                <a:spLocks/>
              </p:cNvSpPr>
              <p:nvPr/>
            </p:nvSpPr>
            <p:spPr bwMode="auto">
              <a:xfrm>
                <a:off x="3189288" y="4975225"/>
                <a:ext cx="50800" cy="44450"/>
              </a:xfrm>
              <a:custGeom>
                <a:avLst/>
                <a:gdLst>
                  <a:gd name="T0" fmla="*/ 6 w 32"/>
                  <a:gd name="T1" fmla="*/ 25 h 28"/>
                  <a:gd name="T2" fmla="*/ 8 w 32"/>
                  <a:gd name="T3" fmla="*/ 17 h 28"/>
                  <a:gd name="T4" fmla="*/ 5 w 32"/>
                  <a:gd name="T5" fmla="*/ 18 h 28"/>
                  <a:gd name="T6" fmla="*/ 0 w 32"/>
                  <a:gd name="T7" fmla="*/ 14 h 28"/>
                  <a:gd name="T8" fmla="*/ 0 w 32"/>
                  <a:gd name="T9" fmla="*/ 6 h 28"/>
                  <a:gd name="T10" fmla="*/ 9 w 32"/>
                  <a:gd name="T11" fmla="*/ 3 h 28"/>
                  <a:gd name="T12" fmla="*/ 17 w 32"/>
                  <a:gd name="T13" fmla="*/ 0 h 28"/>
                  <a:gd name="T14" fmla="*/ 25 w 32"/>
                  <a:gd name="T15" fmla="*/ 3 h 28"/>
                  <a:gd name="T16" fmla="*/ 31 w 32"/>
                  <a:gd name="T17" fmla="*/ 3 h 28"/>
                  <a:gd name="T18" fmla="*/ 32 w 32"/>
                  <a:gd name="T19" fmla="*/ 5 h 28"/>
                  <a:gd name="T20" fmla="*/ 27 w 32"/>
                  <a:gd name="T21" fmla="*/ 12 h 28"/>
                  <a:gd name="T22" fmla="*/ 29 w 32"/>
                  <a:gd name="T23" fmla="*/ 25 h 28"/>
                  <a:gd name="T24" fmla="*/ 26 w 32"/>
                  <a:gd name="T25" fmla="*/ 28 h 28"/>
                  <a:gd name="T26" fmla="*/ 21 w 32"/>
                  <a:gd name="T27" fmla="*/ 28 h 28"/>
                  <a:gd name="T28" fmla="*/ 15 w 32"/>
                  <a:gd name="T29" fmla="*/ 23 h 28"/>
                  <a:gd name="T30" fmla="*/ 13 w 32"/>
                  <a:gd name="T31" fmla="*/ 22 h 28"/>
                  <a:gd name="T32" fmla="*/ 6 w 32"/>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8">
                    <a:moveTo>
                      <a:pt x="6" y="25"/>
                    </a:moveTo>
                    <a:lnTo>
                      <a:pt x="8" y="17"/>
                    </a:lnTo>
                    <a:lnTo>
                      <a:pt x="5" y="18"/>
                    </a:lnTo>
                    <a:lnTo>
                      <a:pt x="0" y="14"/>
                    </a:lnTo>
                    <a:lnTo>
                      <a:pt x="0" y="6"/>
                    </a:lnTo>
                    <a:lnTo>
                      <a:pt x="9" y="3"/>
                    </a:lnTo>
                    <a:lnTo>
                      <a:pt x="17" y="0"/>
                    </a:lnTo>
                    <a:lnTo>
                      <a:pt x="25" y="3"/>
                    </a:lnTo>
                    <a:lnTo>
                      <a:pt x="31" y="3"/>
                    </a:lnTo>
                    <a:lnTo>
                      <a:pt x="32" y="5"/>
                    </a:lnTo>
                    <a:lnTo>
                      <a:pt x="27" y="12"/>
                    </a:lnTo>
                    <a:lnTo>
                      <a:pt x="29" y="25"/>
                    </a:lnTo>
                    <a:lnTo>
                      <a:pt x="26" y="28"/>
                    </a:lnTo>
                    <a:lnTo>
                      <a:pt x="21" y="28"/>
                    </a:lnTo>
                    <a:lnTo>
                      <a:pt x="15" y="23"/>
                    </a:lnTo>
                    <a:lnTo>
                      <a:pt x="13" y="22"/>
                    </a:lnTo>
                    <a:lnTo>
                      <a:pt x="6" y="25"/>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5" name="任意多边形(F) 55">
                <a:extLst>
                  <a:ext uri="{FF2B5EF4-FFF2-40B4-BE49-F238E27FC236}">
                    <a16:creationId xmlns:a16="http://schemas.microsoft.com/office/drawing/2014/main" id="{67CDBA52-6915-424E-AAF5-1D9DB816B0D4}"/>
                  </a:ext>
                </a:extLst>
              </p:cNvPr>
              <p:cNvSpPr>
                <a:spLocks/>
              </p:cNvSpPr>
              <p:nvPr/>
            </p:nvSpPr>
            <p:spPr bwMode="auto">
              <a:xfrm>
                <a:off x="3160713" y="4706938"/>
                <a:ext cx="115888" cy="265113"/>
              </a:xfrm>
              <a:custGeom>
                <a:avLst/>
                <a:gdLst>
                  <a:gd name="T0" fmla="*/ 53 w 73"/>
                  <a:gd name="T1" fmla="*/ 22 h 167"/>
                  <a:gd name="T2" fmla="*/ 52 w 73"/>
                  <a:gd name="T3" fmla="*/ 35 h 167"/>
                  <a:gd name="T4" fmla="*/ 62 w 73"/>
                  <a:gd name="T5" fmla="*/ 47 h 167"/>
                  <a:gd name="T6" fmla="*/ 56 w 73"/>
                  <a:gd name="T7" fmla="*/ 59 h 167"/>
                  <a:gd name="T8" fmla="*/ 64 w 73"/>
                  <a:gd name="T9" fmla="*/ 79 h 167"/>
                  <a:gd name="T10" fmla="*/ 60 w 73"/>
                  <a:gd name="T11" fmla="*/ 93 h 167"/>
                  <a:gd name="T12" fmla="*/ 66 w 73"/>
                  <a:gd name="T13" fmla="*/ 104 h 167"/>
                  <a:gd name="T14" fmla="*/ 63 w 73"/>
                  <a:gd name="T15" fmla="*/ 114 h 167"/>
                  <a:gd name="T16" fmla="*/ 73 w 73"/>
                  <a:gd name="T17" fmla="*/ 125 h 167"/>
                  <a:gd name="T18" fmla="*/ 70 w 73"/>
                  <a:gd name="T19" fmla="*/ 132 h 167"/>
                  <a:gd name="T20" fmla="*/ 64 w 73"/>
                  <a:gd name="T21" fmla="*/ 140 h 167"/>
                  <a:gd name="T22" fmla="*/ 50 w 73"/>
                  <a:gd name="T23" fmla="*/ 157 h 167"/>
                  <a:gd name="T24" fmla="*/ 38 w 73"/>
                  <a:gd name="T25" fmla="*/ 158 h 167"/>
                  <a:gd name="T26" fmla="*/ 26 w 73"/>
                  <a:gd name="T27" fmla="*/ 163 h 167"/>
                  <a:gd name="T28" fmla="*/ 15 w 73"/>
                  <a:gd name="T29" fmla="*/ 167 h 167"/>
                  <a:gd name="T30" fmla="*/ 11 w 73"/>
                  <a:gd name="T31" fmla="*/ 160 h 167"/>
                  <a:gd name="T32" fmla="*/ 4 w 73"/>
                  <a:gd name="T33" fmla="*/ 155 h 167"/>
                  <a:gd name="T34" fmla="*/ 6 w 73"/>
                  <a:gd name="T35" fmla="*/ 142 h 167"/>
                  <a:gd name="T36" fmla="*/ 3 w 73"/>
                  <a:gd name="T37" fmla="*/ 128 h 167"/>
                  <a:gd name="T38" fmla="*/ 6 w 73"/>
                  <a:gd name="T39" fmla="*/ 120 h 167"/>
                  <a:gd name="T40" fmla="*/ 12 w 73"/>
                  <a:gd name="T41" fmla="*/ 110 h 167"/>
                  <a:gd name="T42" fmla="*/ 27 w 73"/>
                  <a:gd name="T43" fmla="*/ 93 h 167"/>
                  <a:gd name="T44" fmla="*/ 32 w 73"/>
                  <a:gd name="T45" fmla="*/ 90 h 167"/>
                  <a:gd name="T46" fmla="*/ 31 w 73"/>
                  <a:gd name="T47" fmla="*/ 84 h 167"/>
                  <a:gd name="T48" fmla="*/ 22 w 73"/>
                  <a:gd name="T49" fmla="*/ 75 h 167"/>
                  <a:gd name="T50" fmla="*/ 20 w 73"/>
                  <a:gd name="T51" fmla="*/ 69 h 167"/>
                  <a:gd name="T52" fmla="*/ 20 w 73"/>
                  <a:gd name="T53" fmla="*/ 42 h 167"/>
                  <a:gd name="T54" fmla="*/ 9 w 73"/>
                  <a:gd name="T55" fmla="*/ 30 h 167"/>
                  <a:gd name="T56" fmla="*/ 0 w 73"/>
                  <a:gd name="T57" fmla="*/ 21 h 167"/>
                  <a:gd name="T58" fmla="*/ 4 w 73"/>
                  <a:gd name="T59" fmla="*/ 16 h 167"/>
                  <a:gd name="T60" fmla="*/ 11 w 73"/>
                  <a:gd name="T61" fmla="*/ 26 h 167"/>
                  <a:gd name="T62" fmla="*/ 20 w 73"/>
                  <a:gd name="T63" fmla="*/ 26 h 167"/>
                  <a:gd name="T64" fmla="*/ 27 w 73"/>
                  <a:gd name="T65" fmla="*/ 29 h 167"/>
                  <a:gd name="T66" fmla="*/ 34 w 73"/>
                  <a:gd name="T67" fmla="*/ 22 h 167"/>
                  <a:gd name="T68" fmla="*/ 37 w 73"/>
                  <a:gd name="T69" fmla="*/ 7 h 167"/>
                  <a:gd name="T70" fmla="*/ 47 w 73"/>
                  <a:gd name="T71" fmla="*/ 0 h 167"/>
                  <a:gd name="T72" fmla="*/ 56 w 73"/>
                  <a:gd name="T73" fmla="*/ 9 h 167"/>
                  <a:gd name="T74" fmla="*/ 53 w 73"/>
                  <a:gd name="T75" fmla="*/ 2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167">
                    <a:moveTo>
                      <a:pt x="53" y="22"/>
                    </a:moveTo>
                    <a:lnTo>
                      <a:pt x="52" y="35"/>
                    </a:lnTo>
                    <a:lnTo>
                      <a:pt x="62" y="47"/>
                    </a:lnTo>
                    <a:lnTo>
                      <a:pt x="56" y="59"/>
                    </a:lnTo>
                    <a:lnTo>
                      <a:pt x="64" y="79"/>
                    </a:lnTo>
                    <a:lnTo>
                      <a:pt x="60" y="93"/>
                    </a:lnTo>
                    <a:lnTo>
                      <a:pt x="66" y="104"/>
                    </a:lnTo>
                    <a:lnTo>
                      <a:pt x="63" y="114"/>
                    </a:lnTo>
                    <a:lnTo>
                      <a:pt x="73" y="125"/>
                    </a:lnTo>
                    <a:lnTo>
                      <a:pt x="70" y="132"/>
                    </a:lnTo>
                    <a:lnTo>
                      <a:pt x="64" y="140"/>
                    </a:lnTo>
                    <a:lnTo>
                      <a:pt x="50" y="157"/>
                    </a:lnTo>
                    <a:lnTo>
                      <a:pt x="38" y="158"/>
                    </a:lnTo>
                    <a:lnTo>
                      <a:pt x="26" y="163"/>
                    </a:lnTo>
                    <a:lnTo>
                      <a:pt x="15" y="167"/>
                    </a:lnTo>
                    <a:lnTo>
                      <a:pt x="11" y="160"/>
                    </a:lnTo>
                    <a:lnTo>
                      <a:pt x="4" y="155"/>
                    </a:lnTo>
                    <a:lnTo>
                      <a:pt x="6" y="142"/>
                    </a:lnTo>
                    <a:lnTo>
                      <a:pt x="3" y="128"/>
                    </a:lnTo>
                    <a:lnTo>
                      <a:pt x="6" y="120"/>
                    </a:lnTo>
                    <a:lnTo>
                      <a:pt x="12" y="110"/>
                    </a:lnTo>
                    <a:lnTo>
                      <a:pt x="27" y="93"/>
                    </a:lnTo>
                    <a:lnTo>
                      <a:pt x="32" y="90"/>
                    </a:lnTo>
                    <a:lnTo>
                      <a:pt x="31" y="84"/>
                    </a:lnTo>
                    <a:lnTo>
                      <a:pt x="22" y="75"/>
                    </a:lnTo>
                    <a:lnTo>
                      <a:pt x="20" y="69"/>
                    </a:lnTo>
                    <a:lnTo>
                      <a:pt x="20" y="42"/>
                    </a:lnTo>
                    <a:lnTo>
                      <a:pt x="9" y="30"/>
                    </a:lnTo>
                    <a:lnTo>
                      <a:pt x="0" y="21"/>
                    </a:lnTo>
                    <a:lnTo>
                      <a:pt x="4" y="16"/>
                    </a:lnTo>
                    <a:lnTo>
                      <a:pt x="11" y="26"/>
                    </a:lnTo>
                    <a:lnTo>
                      <a:pt x="20" y="26"/>
                    </a:lnTo>
                    <a:lnTo>
                      <a:pt x="27" y="29"/>
                    </a:lnTo>
                    <a:lnTo>
                      <a:pt x="34" y="22"/>
                    </a:lnTo>
                    <a:lnTo>
                      <a:pt x="37" y="7"/>
                    </a:lnTo>
                    <a:lnTo>
                      <a:pt x="47" y="0"/>
                    </a:lnTo>
                    <a:lnTo>
                      <a:pt x="56" y="9"/>
                    </a:lnTo>
                    <a:lnTo>
                      <a:pt x="53" y="2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6" name="任意多边形(F) 57">
                <a:extLst>
                  <a:ext uri="{FF2B5EF4-FFF2-40B4-BE49-F238E27FC236}">
                    <a16:creationId xmlns:a16="http://schemas.microsoft.com/office/drawing/2014/main" id="{1E187E21-9B9F-4FD4-8FFC-E40FC4C94CAC}"/>
                  </a:ext>
                </a:extLst>
              </p:cNvPr>
              <p:cNvSpPr>
                <a:spLocks noEditPoints="1"/>
              </p:cNvSpPr>
              <p:nvPr/>
            </p:nvSpPr>
            <p:spPr bwMode="auto">
              <a:xfrm>
                <a:off x="2890838" y="5135563"/>
                <a:ext cx="150813" cy="150813"/>
              </a:xfrm>
              <a:custGeom>
                <a:avLst/>
                <a:gdLst>
                  <a:gd name="T0" fmla="*/ 95 w 95"/>
                  <a:gd name="T1" fmla="*/ 88 h 95"/>
                  <a:gd name="T2" fmla="*/ 93 w 95"/>
                  <a:gd name="T3" fmla="*/ 95 h 95"/>
                  <a:gd name="T4" fmla="*/ 91 w 95"/>
                  <a:gd name="T5" fmla="*/ 93 h 95"/>
                  <a:gd name="T6" fmla="*/ 88 w 95"/>
                  <a:gd name="T7" fmla="*/ 87 h 95"/>
                  <a:gd name="T8" fmla="*/ 91 w 95"/>
                  <a:gd name="T9" fmla="*/ 83 h 95"/>
                  <a:gd name="T10" fmla="*/ 94 w 95"/>
                  <a:gd name="T11" fmla="*/ 81 h 95"/>
                  <a:gd name="T12" fmla="*/ 95 w 95"/>
                  <a:gd name="T13" fmla="*/ 88 h 95"/>
                  <a:gd name="T14" fmla="*/ 56 w 95"/>
                  <a:gd name="T15" fmla="*/ 8 h 95"/>
                  <a:gd name="T16" fmla="*/ 60 w 95"/>
                  <a:gd name="T17" fmla="*/ 13 h 95"/>
                  <a:gd name="T18" fmla="*/ 64 w 95"/>
                  <a:gd name="T19" fmla="*/ 12 h 95"/>
                  <a:gd name="T20" fmla="*/ 69 w 95"/>
                  <a:gd name="T21" fmla="*/ 17 h 95"/>
                  <a:gd name="T22" fmla="*/ 71 w 95"/>
                  <a:gd name="T23" fmla="*/ 18 h 95"/>
                  <a:gd name="T24" fmla="*/ 73 w 95"/>
                  <a:gd name="T25" fmla="*/ 18 h 95"/>
                  <a:gd name="T26" fmla="*/ 76 w 95"/>
                  <a:gd name="T27" fmla="*/ 20 h 95"/>
                  <a:gd name="T28" fmla="*/ 86 w 95"/>
                  <a:gd name="T29" fmla="*/ 23 h 95"/>
                  <a:gd name="T30" fmla="*/ 82 w 95"/>
                  <a:gd name="T31" fmla="*/ 29 h 95"/>
                  <a:gd name="T32" fmla="*/ 81 w 95"/>
                  <a:gd name="T33" fmla="*/ 36 h 95"/>
                  <a:gd name="T34" fmla="*/ 80 w 95"/>
                  <a:gd name="T35" fmla="*/ 38 h 95"/>
                  <a:gd name="T36" fmla="*/ 76 w 95"/>
                  <a:gd name="T37" fmla="*/ 37 h 95"/>
                  <a:gd name="T38" fmla="*/ 77 w 95"/>
                  <a:gd name="T39" fmla="*/ 40 h 95"/>
                  <a:gd name="T40" fmla="*/ 71 w 95"/>
                  <a:gd name="T41" fmla="*/ 46 h 95"/>
                  <a:gd name="T42" fmla="*/ 71 w 95"/>
                  <a:gd name="T43" fmla="*/ 49 h 95"/>
                  <a:gd name="T44" fmla="*/ 75 w 95"/>
                  <a:gd name="T45" fmla="*/ 48 h 95"/>
                  <a:gd name="T46" fmla="*/ 77 w 95"/>
                  <a:gd name="T47" fmla="*/ 52 h 95"/>
                  <a:gd name="T48" fmla="*/ 77 w 95"/>
                  <a:gd name="T49" fmla="*/ 55 h 95"/>
                  <a:gd name="T50" fmla="*/ 79 w 95"/>
                  <a:gd name="T51" fmla="*/ 59 h 95"/>
                  <a:gd name="T52" fmla="*/ 76 w 95"/>
                  <a:gd name="T53" fmla="*/ 61 h 95"/>
                  <a:gd name="T54" fmla="*/ 79 w 95"/>
                  <a:gd name="T55" fmla="*/ 69 h 95"/>
                  <a:gd name="T56" fmla="*/ 82 w 95"/>
                  <a:gd name="T57" fmla="*/ 70 h 95"/>
                  <a:gd name="T58" fmla="*/ 81 w 95"/>
                  <a:gd name="T59" fmla="*/ 73 h 95"/>
                  <a:gd name="T60" fmla="*/ 75 w 95"/>
                  <a:gd name="T61" fmla="*/ 79 h 95"/>
                  <a:gd name="T62" fmla="*/ 62 w 95"/>
                  <a:gd name="T63" fmla="*/ 77 h 95"/>
                  <a:gd name="T64" fmla="*/ 52 w 95"/>
                  <a:gd name="T65" fmla="*/ 79 h 95"/>
                  <a:gd name="T66" fmla="*/ 52 w 95"/>
                  <a:gd name="T67" fmla="*/ 85 h 95"/>
                  <a:gd name="T68" fmla="*/ 44 w 95"/>
                  <a:gd name="T69" fmla="*/ 87 h 95"/>
                  <a:gd name="T70" fmla="*/ 36 w 95"/>
                  <a:gd name="T71" fmla="*/ 82 h 95"/>
                  <a:gd name="T72" fmla="*/ 34 w 95"/>
                  <a:gd name="T73" fmla="*/ 84 h 95"/>
                  <a:gd name="T74" fmla="*/ 22 w 95"/>
                  <a:gd name="T75" fmla="*/ 79 h 95"/>
                  <a:gd name="T76" fmla="*/ 18 w 95"/>
                  <a:gd name="T77" fmla="*/ 76 h 95"/>
                  <a:gd name="T78" fmla="*/ 22 w 95"/>
                  <a:gd name="T79" fmla="*/ 71 h 95"/>
                  <a:gd name="T80" fmla="*/ 23 w 95"/>
                  <a:gd name="T81" fmla="*/ 52 h 95"/>
                  <a:gd name="T82" fmla="*/ 17 w 95"/>
                  <a:gd name="T83" fmla="*/ 42 h 95"/>
                  <a:gd name="T84" fmla="*/ 11 w 95"/>
                  <a:gd name="T85" fmla="*/ 37 h 95"/>
                  <a:gd name="T86" fmla="*/ 1 w 95"/>
                  <a:gd name="T87" fmla="*/ 32 h 95"/>
                  <a:gd name="T88" fmla="*/ 0 w 95"/>
                  <a:gd name="T89" fmla="*/ 25 h 95"/>
                  <a:gd name="T90" fmla="*/ 10 w 95"/>
                  <a:gd name="T91" fmla="*/ 24 h 95"/>
                  <a:gd name="T92" fmla="*/ 21 w 95"/>
                  <a:gd name="T93" fmla="*/ 26 h 95"/>
                  <a:gd name="T94" fmla="*/ 18 w 95"/>
                  <a:gd name="T95" fmla="*/ 14 h 95"/>
                  <a:gd name="T96" fmla="*/ 24 w 95"/>
                  <a:gd name="T97" fmla="*/ 19 h 95"/>
                  <a:gd name="T98" fmla="*/ 40 w 95"/>
                  <a:gd name="T99" fmla="*/ 11 h 95"/>
                  <a:gd name="T100" fmla="*/ 42 w 95"/>
                  <a:gd name="T101" fmla="*/ 2 h 95"/>
                  <a:gd name="T102" fmla="*/ 48 w 95"/>
                  <a:gd name="T103" fmla="*/ 0 h 95"/>
                  <a:gd name="T104" fmla="*/ 50 w 95"/>
                  <a:gd name="T105" fmla="*/ 3 h 95"/>
                  <a:gd name="T106" fmla="*/ 52 w 95"/>
                  <a:gd name="T107" fmla="*/ 3 h 95"/>
                  <a:gd name="T108" fmla="*/ 56 w 95"/>
                  <a:gd name="T10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95">
                    <a:moveTo>
                      <a:pt x="95" y="88"/>
                    </a:moveTo>
                    <a:lnTo>
                      <a:pt x="93" y="95"/>
                    </a:lnTo>
                    <a:lnTo>
                      <a:pt x="91" y="93"/>
                    </a:lnTo>
                    <a:lnTo>
                      <a:pt x="88" y="87"/>
                    </a:lnTo>
                    <a:lnTo>
                      <a:pt x="91" y="83"/>
                    </a:lnTo>
                    <a:lnTo>
                      <a:pt x="94" y="81"/>
                    </a:lnTo>
                    <a:lnTo>
                      <a:pt x="95" y="88"/>
                    </a:lnTo>
                    <a:close/>
                    <a:moveTo>
                      <a:pt x="56" y="8"/>
                    </a:moveTo>
                    <a:lnTo>
                      <a:pt x="60" y="13"/>
                    </a:lnTo>
                    <a:lnTo>
                      <a:pt x="64" y="12"/>
                    </a:lnTo>
                    <a:lnTo>
                      <a:pt x="69" y="17"/>
                    </a:lnTo>
                    <a:lnTo>
                      <a:pt x="71" y="18"/>
                    </a:lnTo>
                    <a:lnTo>
                      <a:pt x="73" y="18"/>
                    </a:lnTo>
                    <a:lnTo>
                      <a:pt x="76" y="20"/>
                    </a:lnTo>
                    <a:lnTo>
                      <a:pt x="86" y="23"/>
                    </a:lnTo>
                    <a:lnTo>
                      <a:pt x="82" y="29"/>
                    </a:lnTo>
                    <a:lnTo>
                      <a:pt x="81" y="36"/>
                    </a:lnTo>
                    <a:lnTo>
                      <a:pt x="80" y="38"/>
                    </a:lnTo>
                    <a:lnTo>
                      <a:pt x="76" y="37"/>
                    </a:lnTo>
                    <a:lnTo>
                      <a:pt x="77" y="40"/>
                    </a:lnTo>
                    <a:lnTo>
                      <a:pt x="71" y="46"/>
                    </a:lnTo>
                    <a:lnTo>
                      <a:pt x="71" y="49"/>
                    </a:lnTo>
                    <a:lnTo>
                      <a:pt x="75" y="48"/>
                    </a:lnTo>
                    <a:lnTo>
                      <a:pt x="77" y="52"/>
                    </a:lnTo>
                    <a:lnTo>
                      <a:pt x="77" y="55"/>
                    </a:lnTo>
                    <a:lnTo>
                      <a:pt x="79" y="59"/>
                    </a:lnTo>
                    <a:lnTo>
                      <a:pt x="76" y="61"/>
                    </a:lnTo>
                    <a:lnTo>
                      <a:pt x="79" y="69"/>
                    </a:lnTo>
                    <a:lnTo>
                      <a:pt x="82" y="70"/>
                    </a:lnTo>
                    <a:lnTo>
                      <a:pt x="81" y="73"/>
                    </a:lnTo>
                    <a:lnTo>
                      <a:pt x="75" y="79"/>
                    </a:lnTo>
                    <a:lnTo>
                      <a:pt x="62" y="77"/>
                    </a:lnTo>
                    <a:lnTo>
                      <a:pt x="52" y="79"/>
                    </a:lnTo>
                    <a:lnTo>
                      <a:pt x="52" y="85"/>
                    </a:lnTo>
                    <a:lnTo>
                      <a:pt x="44" y="87"/>
                    </a:lnTo>
                    <a:lnTo>
                      <a:pt x="36" y="82"/>
                    </a:lnTo>
                    <a:lnTo>
                      <a:pt x="34" y="84"/>
                    </a:lnTo>
                    <a:lnTo>
                      <a:pt x="22" y="79"/>
                    </a:lnTo>
                    <a:lnTo>
                      <a:pt x="18" y="76"/>
                    </a:lnTo>
                    <a:lnTo>
                      <a:pt x="22" y="71"/>
                    </a:lnTo>
                    <a:lnTo>
                      <a:pt x="23" y="52"/>
                    </a:lnTo>
                    <a:lnTo>
                      <a:pt x="17" y="42"/>
                    </a:lnTo>
                    <a:lnTo>
                      <a:pt x="11" y="37"/>
                    </a:lnTo>
                    <a:lnTo>
                      <a:pt x="1" y="32"/>
                    </a:lnTo>
                    <a:lnTo>
                      <a:pt x="0" y="25"/>
                    </a:lnTo>
                    <a:lnTo>
                      <a:pt x="10" y="24"/>
                    </a:lnTo>
                    <a:lnTo>
                      <a:pt x="21" y="26"/>
                    </a:lnTo>
                    <a:lnTo>
                      <a:pt x="18" y="14"/>
                    </a:lnTo>
                    <a:lnTo>
                      <a:pt x="24" y="19"/>
                    </a:lnTo>
                    <a:lnTo>
                      <a:pt x="40" y="11"/>
                    </a:lnTo>
                    <a:lnTo>
                      <a:pt x="42" y="2"/>
                    </a:lnTo>
                    <a:lnTo>
                      <a:pt x="48" y="0"/>
                    </a:lnTo>
                    <a:lnTo>
                      <a:pt x="50" y="3"/>
                    </a:lnTo>
                    <a:lnTo>
                      <a:pt x="52" y="3"/>
                    </a:lnTo>
                    <a:lnTo>
                      <a:pt x="56" y="8"/>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7" name="任意多边形(F) 59">
                <a:extLst>
                  <a:ext uri="{FF2B5EF4-FFF2-40B4-BE49-F238E27FC236}">
                    <a16:creationId xmlns:a16="http://schemas.microsoft.com/office/drawing/2014/main" id="{F2625876-22FC-4FB3-A4FC-D6144C03AE49}"/>
                  </a:ext>
                </a:extLst>
              </p:cNvPr>
              <p:cNvSpPr>
                <a:spLocks noEditPoints="1"/>
              </p:cNvSpPr>
              <p:nvPr/>
            </p:nvSpPr>
            <p:spPr bwMode="auto">
              <a:xfrm>
                <a:off x="2860675" y="4997450"/>
                <a:ext cx="96838" cy="158750"/>
              </a:xfrm>
              <a:custGeom>
                <a:avLst/>
                <a:gdLst>
                  <a:gd name="T0" fmla="*/ 13 w 61"/>
                  <a:gd name="T1" fmla="*/ 49 h 100"/>
                  <a:gd name="T2" fmla="*/ 9 w 61"/>
                  <a:gd name="T3" fmla="*/ 56 h 100"/>
                  <a:gd name="T4" fmla="*/ 3 w 61"/>
                  <a:gd name="T5" fmla="*/ 55 h 100"/>
                  <a:gd name="T6" fmla="*/ 0 w 61"/>
                  <a:gd name="T7" fmla="*/ 55 h 100"/>
                  <a:gd name="T8" fmla="*/ 1 w 61"/>
                  <a:gd name="T9" fmla="*/ 49 h 100"/>
                  <a:gd name="T10" fmla="*/ 0 w 61"/>
                  <a:gd name="T11" fmla="*/ 42 h 100"/>
                  <a:gd name="T12" fmla="*/ 6 w 61"/>
                  <a:gd name="T13" fmla="*/ 42 h 100"/>
                  <a:gd name="T14" fmla="*/ 13 w 61"/>
                  <a:gd name="T15" fmla="*/ 49 h 100"/>
                  <a:gd name="T16" fmla="*/ 30 w 61"/>
                  <a:gd name="T17" fmla="*/ 0 h 100"/>
                  <a:gd name="T18" fmla="*/ 23 w 61"/>
                  <a:gd name="T19" fmla="*/ 13 h 100"/>
                  <a:gd name="T20" fmla="*/ 30 w 61"/>
                  <a:gd name="T21" fmla="*/ 12 h 100"/>
                  <a:gd name="T22" fmla="*/ 37 w 61"/>
                  <a:gd name="T23" fmla="*/ 12 h 100"/>
                  <a:gd name="T24" fmla="*/ 36 w 61"/>
                  <a:gd name="T25" fmla="*/ 21 h 100"/>
                  <a:gd name="T26" fmla="*/ 30 w 61"/>
                  <a:gd name="T27" fmla="*/ 32 h 100"/>
                  <a:gd name="T28" fmla="*/ 36 w 61"/>
                  <a:gd name="T29" fmla="*/ 33 h 100"/>
                  <a:gd name="T30" fmla="*/ 37 w 61"/>
                  <a:gd name="T31" fmla="*/ 35 h 100"/>
                  <a:gd name="T32" fmla="*/ 43 w 61"/>
                  <a:gd name="T33" fmla="*/ 48 h 100"/>
                  <a:gd name="T34" fmla="*/ 48 w 61"/>
                  <a:gd name="T35" fmla="*/ 50 h 100"/>
                  <a:gd name="T36" fmla="*/ 52 w 61"/>
                  <a:gd name="T37" fmla="*/ 64 h 100"/>
                  <a:gd name="T38" fmla="*/ 54 w 61"/>
                  <a:gd name="T39" fmla="*/ 67 h 100"/>
                  <a:gd name="T40" fmla="*/ 61 w 61"/>
                  <a:gd name="T41" fmla="*/ 70 h 100"/>
                  <a:gd name="T42" fmla="*/ 61 w 61"/>
                  <a:gd name="T43" fmla="*/ 77 h 100"/>
                  <a:gd name="T44" fmla="*/ 58 w 61"/>
                  <a:gd name="T45" fmla="*/ 79 h 100"/>
                  <a:gd name="T46" fmla="*/ 60 w 61"/>
                  <a:gd name="T47" fmla="*/ 85 h 100"/>
                  <a:gd name="T48" fmla="*/ 54 w 61"/>
                  <a:gd name="T49" fmla="*/ 91 h 100"/>
                  <a:gd name="T50" fmla="*/ 46 w 61"/>
                  <a:gd name="T51" fmla="*/ 91 h 100"/>
                  <a:gd name="T52" fmla="*/ 34 w 61"/>
                  <a:gd name="T53" fmla="*/ 94 h 100"/>
                  <a:gd name="T54" fmla="*/ 31 w 61"/>
                  <a:gd name="T55" fmla="*/ 91 h 100"/>
                  <a:gd name="T56" fmla="*/ 26 w 61"/>
                  <a:gd name="T57" fmla="*/ 96 h 100"/>
                  <a:gd name="T58" fmla="*/ 20 w 61"/>
                  <a:gd name="T59" fmla="*/ 95 h 100"/>
                  <a:gd name="T60" fmla="*/ 15 w 61"/>
                  <a:gd name="T61" fmla="*/ 100 h 100"/>
                  <a:gd name="T62" fmla="*/ 12 w 61"/>
                  <a:gd name="T63" fmla="*/ 98 h 100"/>
                  <a:gd name="T64" fmla="*/ 21 w 61"/>
                  <a:gd name="T65" fmla="*/ 87 h 100"/>
                  <a:gd name="T66" fmla="*/ 28 w 61"/>
                  <a:gd name="T67" fmla="*/ 84 h 100"/>
                  <a:gd name="T68" fmla="*/ 28 w 61"/>
                  <a:gd name="T69" fmla="*/ 84 h 100"/>
                  <a:gd name="T70" fmla="*/ 17 w 61"/>
                  <a:gd name="T71" fmla="*/ 82 h 100"/>
                  <a:gd name="T72" fmla="*/ 15 w 61"/>
                  <a:gd name="T73" fmla="*/ 78 h 100"/>
                  <a:gd name="T74" fmla="*/ 23 w 61"/>
                  <a:gd name="T75" fmla="*/ 75 h 100"/>
                  <a:gd name="T76" fmla="*/ 19 w 61"/>
                  <a:gd name="T77" fmla="*/ 69 h 100"/>
                  <a:gd name="T78" fmla="*/ 20 w 61"/>
                  <a:gd name="T79" fmla="*/ 61 h 100"/>
                  <a:gd name="T80" fmla="*/ 30 w 61"/>
                  <a:gd name="T81" fmla="*/ 62 h 100"/>
                  <a:gd name="T82" fmla="*/ 30 w 61"/>
                  <a:gd name="T83" fmla="*/ 62 h 100"/>
                  <a:gd name="T84" fmla="*/ 31 w 61"/>
                  <a:gd name="T85" fmla="*/ 55 h 100"/>
                  <a:gd name="T86" fmla="*/ 26 w 61"/>
                  <a:gd name="T87" fmla="*/ 49 h 100"/>
                  <a:gd name="T88" fmla="*/ 26 w 61"/>
                  <a:gd name="T89" fmla="*/ 48 h 100"/>
                  <a:gd name="T90" fmla="*/ 18 w 61"/>
                  <a:gd name="T91" fmla="*/ 47 h 100"/>
                  <a:gd name="T92" fmla="*/ 17 w 61"/>
                  <a:gd name="T93" fmla="*/ 43 h 100"/>
                  <a:gd name="T94" fmla="*/ 19 w 61"/>
                  <a:gd name="T95" fmla="*/ 38 h 100"/>
                  <a:gd name="T96" fmla="*/ 17 w 61"/>
                  <a:gd name="T97" fmla="*/ 35 h 100"/>
                  <a:gd name="T98" fmla="*/ 13 w 61"/>
                  <a:gd name="T99" fmla="*/ 41 h 100"/>
                  <a:gd name="T100" fmla="*/ 13 w 61"/>
                  <a:gd name="T101" fmla="*/ 29 h 100"/>
                  <a:gd name="T102" fmla="*/ 9 w 61"/>
                  <a:gd name="T103" fmla="*/ 23 h 100"/>
                  <a:gd name="T104" fmla="*/ 12 w 61"/>
                  <a:gd name="T105" fmla="*/ 9 h 100"/>
                  <a:gd name="T106" fmla="*/ 17 w 61"/>
                  <a:gd name="T107" fmla="*/ 0 h 100"/>
                  <a:gd name="T108" fmla="*/ 23 w 61"/>
                  <a:gd name="T109" fmla="*/ 1 h 100"/>
                  <a:gd name="T110" fmla="*/ 30 w 61"/>
                  <a:gd name="T11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 h="100">
                    <a:moveTo>
                      <a:pt x="13" y="49"/>
                    </a:moveTo>
                    <a:lnTo>
                      <a:pt x="9" y="56"/>
                    </a:lnTo>
                    <a:lnTo>
                      <a:pt x="3" y="55"/>
                    </a:lnTo>
                    <a:lnTo>
                      <a:pt x="0" y="55"/>
                    </a:lnTo>
                    <a:lnTo>
                      <a:pt x="1" y="49"/>
                    </a:lnTo>
                    <a:lnTo>
                      <a:pt x="0" y="42"/>
                    </a:lnTo>
                    <a:lnTo>
                      <a:pt x="6" y="42"/>
                    </a:lnTo>
                    <a:lnTo>
                      <a:pt x="13" y="49"/>
                    </a:lnTo>
                    <a:close/>
                    <a:moveTo>
                      <a:pt x="30" y="0"/>
                    </a:moveTo>
                    <a:lnTo>
                      <a:pt x="23" y="13"/>
                    </a:lnTo>
                    <a:lnTo>
                      <a:pt x="30" y="12"/>
                    </a:lnTo>
                    <a:lnTo>
                      <a:pt x="37" y="12"/>
                    </a:lnTo>
                    <a:lnTo>
                      <a:pt x="36" y="21"/>
                    </a:lnTo>
                    <a:lnTo>
                      <a:pt x="30" y="32"/>
                    </a:lnTo>
                    <a:lnTo>
                      <a:pt x="36" y="33"/>
                    </a:lnTo>
                    <a:lnTo>
                      <a:pt x="37" y="35"/>
                    </a:lnTo>
                    <a:lnTo>
                      <a:pt x="43" y="48"/>
                    </a:lnTo>
                    <a:lnTo>
                      <a:pt x="48" y="50"/>
                    </a:lnTo>
                    <a:lnTo>
                      <a:pt x="52" y="64"/>
                    </a:lnTo>
                    <a:lnTo>
                      <a:pt x="54" y="67"/>
                    </a:lnTo>
                    <a:lnTo>
                      <a:pt x="61" y="70"/>
                    </a:lnTo>
                    <a:lnTo>
                      <a:pt x="61" y="77"/>
                    </a:lnTo>
                    <a:lnTo>
                      <a:pt x="58" y="79"/>
                    </a:lnTo>
                    <a:lnTo>
                      <a:pt x="60" y="85"/>
                    </a:lnTo>
                    <a:lnTo>
                      <a:pt x="54" y="91"/>
                    </a:lnTo>
                    <a:lnTo>
                      <a:pt x="46" y="91"/>
                    </a:lnTo>
                    <a:lnTo>
                      <a:pt x="34" y="94"/>
                    </a:lnTo>
                    <a:lnTo>
                      <a:pt x="31" y="91"/>
                    </a:lnTo>
                    <a:lnTo>
                      <a:pt x="26" y="96"/>
                    </a:lnTo>
                    <a:lnTo>
                      <a:pt x="20" y="95"/>
                    </a:lnTo>
                    <a:lnTo>
                      <a:pt x="15" y="100"/>
                    </a:lnTo>
                    <a:lnTo>
                      <a:pt x="12" y="98"/>
                    </a:lnTo>
                    <a:lnTo>
                      <a:pt x="21" y="87"/>
                    </a:lnTo>
                    <a:lnTo>
                      <a:pt x="28" y="84"/>
                    </a:lnTo>
                    <a:lnTo>
                      <a:pt x="28" y="84"/>
                    </a:lnTo>
                    <a:lnTo>
                      <a:pt x="17" y="82"/>
                    </a:lnTo>
                    <a:lnTo>
                      <a:pt x="15" y="78"/>
                    </a:lnTo>
                    <a:lnTo>
                      <a:pt x="23" y="75"/>
                    </a:lnTo>
                    <a:lnTo>
                      <a:pt x="19" y="69"/>
                    </a:lnTo>
                    <a:lnTo>
                      <a:pt x="20" y="61"/>
                    </a:lnTo>
                    <a:lnTo>
                      <a:pt x="30" y="62"/>
                    </a:lnTo>
                    <a:lnTo>
                      <a:pt x="30" y="62"/>
                    </a:lnTo>
                    <a:lnTo>
                      <a:pt x="31" y="55"/>
                    </a:lnTo>
                    <a:lnTo>
                      <a:pt x="26" y="49"/>
                    </a:lnTo>
                    <a:lnTo>
                      <a:pt x="26" y="48"/>
                    </a:lnTo>
                    <a:lnTo>
                      <a:pt x="18" y="47"/>
                    </a:lnTo>
                    <a:lnTo>
                      <a:pt x="17" y="43"/>
                    </a:lnTo>
                    <a:lnTo>
                      <a:pt x="19" y="38"/>
                    </a:lnTo>
                    <a:lnTo>
                      <a:pt x="17" y="35"/>
                    </a:lnTo>
                    <a:lnTo>
                      <a:pt x="13" y="41"/>
                    </a:lnTo>
                    <a:lnTo>
                      <a:pt x="13" y="29"/>
                    </a:lnTo>
                    <a:lnTo>
                      <a:pt x="9" y="23"/>
                    </a:lnTo>
                    <a:lnTo>
                      <a:pt x="12" y="9"/>
                    </a:lnTo>
                    <a:lnTo>
                      <a:pt x="17" y="0"/>
                    </a:lnTo>
                    <a:lnTo>
                      <a:pt x="23" y="1"/>
                    </a:lnTo>
                    <a:lnTo>
                      <a:pt x="30"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8" name="任意多边形(F) 60">
                <a:extLst>
                  <a:ext uri="{FF2B5EF4-FFF2-40B4-BE49-F238E27FC236}">
                    <a16:creationId xmlns:a16="http://schemas.microsoft.com/office/drawing/2014/main" id="{7A680CB5-B940-43AA-9802-ED35A1869BC8}"/>
                  </a:ext>
                </a:extLst>
              </p:cNvPr>
              <p:cNvSpPr>
                <a:spLocks/>
              </p:cNvSpPr>
              <p:nvPr/>
            </p:nvSpPr>
            <p:spPr bwMode="auto">
              <a:xfrm>
                <a:off x="3367088" y="5254625"/>
                <a:ext cx="69850" cy="36513"/>
              </a:xfrm>
              <a:custGeom>
                <a:avLst/>
                <a:gdLst>
                  <a:gd name="T0" fmla="*/ 10 w 44"/>
                  <a:gd name="T1" fmla="*/ 19 h 23"/>
                  <a:gd name="T2" fmla="*/ 10 w 44"/>
                  <a:gd name="T3" fmla="*/ 14 h 23"/>
                  <a:gd name="T4" fmla="*/ 9 w 44"/>
                  <a:gd name="T5" fmla="*/ 8 h 23"/>
                  <a:gd name="T6" fmla="*/ 6 w 44"/>
                  <a:gd name="T7" fmla="*/ 6 h 23"/>
                  <a:gd name="T8" fmla="*/ 2 w 44"/>
                  <a:gd name="T9" fmla="*/ 4 h 23"/>
                  <a:gd name="T10" fmla="*/ 0 w 44"/>
                  <a:gd name="T11" fmla="*/ 1 h 23"/>
                  <a:gd name="T12" fmla="*/ 0 w 44"/>
                  <a:gd name="T13" fmla="*/ 0 h 23"/>
                  <a:gd name="T14" fmla="*/ 6 w 44"/>
                  <a:gd name="T15" fmla="*/ 2 h 23"/>
                  <a:gd name="T16" fmla="*/ 15 w 44"/>
                  <a:gd name="T17" fmla="*/ 3 h 23"/>
                  <a:gd name="T18" fmla="*/ 25 w 44"/>
                  <a:gd name="T19" fmla="*/ 8 h 23"/>
                  <a:gd name="T20" fmla="*/ 26 w 44"/>
                  <a:gd name="T21" fmla="*/ 9 h 23"/>
                  <a:gd name="T22" fmla="*/ 30 w 44"/>
                  <a:gd name="T23" fmla="*/ 8 h 23"/>
                  <a:gd name="T24" fmla="*/ 36 w 44"/>
                  <a:gd name="T25" fmla="*/ 9 h 23"/>
                  <a:gd name="T26" fmla="*/ 38 w 44"/>
                  <a:gd name="T27" fmla="*/ 13 h 23"/>
                  <a:gd name="T28" fmla="*/ 43 w 44"/>
                  <a:gd name="T29" fmla="*/ 15 h 23"/>
                  <a:gd name="T30" fmla="*/ 41 w 44"/>
                  <a:gd name="T31" fmla="*/ 16 h 23"/>
                  <a:gd name="T32" fmla="*/ 44 w 44"/>
                  <a:gd name="T33" fmla="*/ 21 h 23"/>
                  <a:gd name="T34" fmla="*/ 43 w 44"/>
                  <a:gd name="T35" fmla="*/ 23 h 23"/>
                  <a:gd name="T36" fmla="*/ 39 w 44"/>
                  <a:gd name="T37" fmla="*/ 23 h 23"/>
                  <a:gd name="T38" fmla="*/ 35 w 44"/>
                  <a:gd name="T39" fmla="*/ 20 h 23"/>
                  <a:gd name="T40" fmla="*/ 33 w 44"/>
                  <a:gd name="T41" fmla="*/ 21 h 23"/>
                  <a:gd name="T42" fmla="*/ 24 w 44"/>
                  <a:gd name="T43" fmla="*/ 23 h 23"/>
                  <a:gd name="T44" fmla="*/ 18 w 44"/>
                  <a:gd name="T45" fmla="*/ 18 h 23"/>
                  <a:gd name="T46" fmla="*/ 10 w 44"/>
                  <a:gd name="T4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23">
                    <a:moveTo>
                      <a:pt x="10" y="19"/>
                    </a:moveTo>
                    <a:lnTo>
                      <a:pt x="10" y="14"/>
                    </a:lnTo>
                    <a:lnTo>
                      <a:pt x="9" y="8"/>
                    </a:lnTo>
                    <a:lnTo>
                      <a:pt x="6" y="6"/>
                    </a:lnTo>
                    <a:lnTo>
                      <a:pt x="2" y="4"/>
                    </a:lnTo>
                    <a:lnTo>
                      <a:pt x="0" y="1"/>
                    </a:lnTo>
                    <a:lnTo>
                      <a:pt x="0" y="0"/>
                    </a:lnTo>
                    <a:lnTo>
                      <a:pt x="6" y="2"/>
                    </a:lnTo>
                    <a:lnTo>
                      <a:pt x="15" y="3"/>
                    </a:lnTo>
                    <a:lnTo>
                      <a:pt x="25" y="8"/>
                    </a:lnTo>
                    <a:lnTo>
                      <a:pt x="26" y="9"/>
                    </a:lnTo>
                    <a:lnTo>
                      <a:pt x="30" y="8"/>
                    </a:lnTo>
                    <a:lnTo>
                      <a:pt x="36" y="9"/>
                    </a:lnTo>
                    <a:lnTo>
                      <a:pt x="38" y="13"/>
                    </a:lnTo>
                    <a:lnTo>
                      <a:pt x="43" y="15"/>
                    </a:lnTo>
                    <a:lnTo>
                      <a:pt x="41" y="16"/>
                    </a:lnTo>
                    <a:lnTo>
                      <a:pt x="44" y="21"/>
                    </a:lnTo>
                    <a:lnTo>
                      <a:pt x="43" y="23"/>
                    </a:lnTo>
                    <a:lnTo>
                      <a:pt x="39" y="23"/>
                    </a:lnTo>
                    <a:lnTo>
                      <a:pt x="35" y="20"/>
                    </a:lnTo>
                    <a:lnTo>
                      <a:pt x="33" y="21"/>
                    </a:lnTo>
                    <a:lnTo>
                      <a:pt x="24" y="23"/>
                    </a:lnTo>
                    <a:lnTo>
                      <a:pt x="18" y="18"/>
                    </a:lnTo>
                    <a:lnTo>
                      <a:pt x="10" y="19"/>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69" name="任意多边形(F) 72">
                <a:extLst>
                  <a:ext uri="{FF2B5EF4-FFF2-40B4-BE49-F238E27FC236}">
                    <a16:creationId xmlns:a16="http://schemas.microsoft.com/office/drawing/2014/main" id="{1B1AE516-2319-4F4D-8E4D-784CF36C1E05}"/>
                  </a:ext>
                </a:extLst>
              </p:cNvPr>
              <p:cNvSpPr>
                <a:spLocks/>
              </p:cNvSpPr>
              <p:nvPr/>
            </p:nvSpPr>
            <p:spPr bwMode="auto">
              <a:xfrm>
                <a:off x="3086100" y="5210175"/>
                <a:ext cx="61913" cy="60325"/>
              </a:xfrm>
              <a:custGeom>
                <a:avLst/>
                <a:gdLst>
                  <a:gd name="T0" fmla="*/ 34 w 39"/>
                  <a:gd name="T1" fmla="*/ 6 h 38"/>
                  <a:gd name="T2" fmla="*/ 36 w 39"/>
                  <a:gd name="T3" fmla="*/ 9 h 38"/>
                  <a:gd name="T4" fmla="*/ 39 w 39"/>
                  <a:gd name="T5" fmla="*/ 12 h 38"/>
                  <a:gd name="T6" fmla="*/ 35 w 39"/>
                  <a:gd name="T7" fmla="*/ 15 h 38"/>
                  <a:gd name="T8" fmla="*/ 33 w 39"/>
                  <a:gd name="T9" fmla="*/ 14 h 38"/>
                  <a:gd name="T10" fmla="*/ 28 w 39"/>
                  <a:gd name="T11" fmla="*/ 14 h 38"/>
                  <a:gd name="T12" fmla="*/ 22 w 39"/>
                  <a:gd name="T13" fmla="*/ 12 h 38"/>
                  <a:gd name="T14" fmla="*/ 20 w 39"/>
                  <a:gd name="T15" fmla="*/ 13 h 38"/>
                  <a:gd name="T16" fmla="*/ 18 w 39"/>
                  <a:gd name="T17" fmla="*/ 14 h 38"/>
                  <a:gd name="T18" fmla="*/ 16 w 39"/>
                  <a:gd name="T19" fmla="*/ 12 h 38"/>
                  <a:gd name="T20" fmla="*/ 14 w 39"/>
                  <a:gd name="T21" fmla="*/ 17 h 38"/>
                  <a:gd name="T22" fmla="*/ 17 w 39"/>
                  <a:gd name="T23" fmla="*/ 20 h 38"/>
                  <a:gd name="T24" fmla="*/ 18 w 39"/>
                  <a:gd name="T25" fmla="*/ 24 h 38"/>
                  <a:gd name="T26" fmla="*/ 22 w 39"/>
                  <a:gd name="T27" fmla="*/ 28 h 38"/>
                  <a:gd name="T28" fmla="*/ 24 w 39"/>
                  <a:gd name="T29" fmla="*/ 29 h 38"/>
                  <a:gd name="T30" fmla="*/ 27 w 39"/>
                  <a:gd name="T31" fmla="*/ 32 h 38"/>
                  <a:gd name="T32" fmla="*/ 33 w 39"/>
                  <a:gd name="T33" fmla="*/ 36 h 38"/>
                  <a:gd name="T34" fmla="*/ 32 w 39"/>
                  <a:gd name="T35" fmla="*/ 38 h 38"/>
                  <a:gd name="T36" fmla="*/ 26 w 39"/>
                  <a:gd name="T37" fmla="*/ 35 h 38"/>
                  <a:gd name="T38" fmla="*/ 22 w 39"/>
                  <a:gd name="T39" fmla="*/ 31 h 38"/>
                  <a:gd name="T40" fmla="*/ 16 w 39"/>
                  <a:gd name="T41" fmla="*/ 29 h 38"/>
                  <a:gd name="T42" fmla="*/ 10 w 39"/>
                  <a:gd name="T43" fmla="*/ 22 h 38"/>
                  <a:gd name="T44" fmla="*/ 11 w 39"/>
                  <a:gd name="T45" fmla="*/ 22 h 38"/>
                  <a:gd name="T46" fmla="*/ 9 w 39"/>
                  <a:gd name="T47" fmla="*/ 17 h 38"/>
                  <a:gd name="T48" fmla="*/ 9 w 39"/>
                  <a:gd name="T49" fmla="*/ 14 h 38"/>
                  <a:gd name="T50" fmla="*/ 4 w 39"/>
                  <a:gd name="T51" fmla="*/ 12 h 38"/>
                  <a:gd name="T52" fmla="*/ 1 w 39"/>
                  <a:gd name="T53" fmla="*/ 17 h 38"/>
                  <a:gd name="T54" fmla="*/ 0 w 39"/>
                  <a:gd name="T55" fmla="*/ 13 h 38"/>
                  <a:gd name="T56" fmla="*/ 0 w 39"/>
                  <a:gd name="T57" fmla="*/ 9 h 38"/>
                  <a:gd name="T58" fmla="*/ 0 w 39"/>
                  <a:gd name="T59" fmla="*/ 9 h 38"/>
                  <a:gd name="T60" fmla="*/ 5 w 39"/>
                  <a:gd name="T61" fmla="*/ 11 h 38"/>
                  <a:gd name="T62" fmla="*/ 6 w 39"/>
                  <a:gd name="T63" fmla="*/ 8 h 38"/>
                  <a:gd name="T64" fmla="*/ 9 w 39"/>
                  <a:gd name="T65" fmla="*/ 11 h 38"/>
                  <a:gd name="T66" fmla="*/ 11 w 39"/>
                  <a:gd name="T67" fmla="*/ 11 h 38"/>
                  <a:gd name="T68" fmla="*/ 11 w 39"/>
                  <a:gd name="T69" fmla="*/ 7 h 38"/>
                  <a:gd name="T70" fmla="*/ 14 w 39"/>
                  <a:gd name="T71" fmla="*/ 7 h 38"/>
                  <a:gd name="T72" fmla="*/ 15 w 39"/>
                  <a:gd name="T73" fmla="*/ 2 h 38"/>
                  <a:gd name="T74" fmla="*/ 20 w 39"/>
                  <a:gd name="T75" fmla="*/ 0 h 38"/>
                  <a:gd name="T76" fmla="*/ 22 w 39"/>
                  <a:gd name="T77" fmla="*/ 1 h 38"/>
                  <a:gd name="T78" fmla="*/ 27 w 39"/>
                  <a:gd name="T79" fmla="*/ 6 h 38"/>
                  <a:gd name="T80" fmla="*/ 32 w 39"/>
                  <a:gd name="T81" fmla="*/ 7 h 38"/>
                  <a:gd name="T82" fmla="*/ 34 w 39"/>
                  <a:gd name="T8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 h="38">
                    <a:moveTo>
                      <a:pt x="34" y="6"/>
                    </a:moveTo>
                    <a:lnTo>
                      <a:pt x="36" y="9"/>
                    </a:lnTo>
                    <a:lnTo>
                      <a:pt x="39" y="12"/>
                    </a:lnTo>
                    <a:lnTo>
                      <a:pt x="35" y="15"/>
                    </a:lnTo>
                    <a:lnTo>
                      <a:pt x="33" y="14"/>
                    </a:lnTo>
                    <a:lnTo>
                      <a:pt x="28" y="14"/>
                    </a:lnTo>
                    <a:lnTo>
                      <a:pt x="22" y="12"/>
                    </a:lnTo>
                    <a:lnTo>
                      <a:pt x="20" y="13"/>
                    </a:lnTo>
                    <a:lnTo>
                      <a:pt x="18" y="14"/>
                    </a:lnTo>
                    <a:lnTo>
                      <a:pt x="16" y="12"/>
                    </a:lnTo>
                    <a:lnTo>
                      <a:pt x="14" y="17"/>
                    </a:lnTo>
                    <a:lnTo>
                      <a:pt x="17" y="20"/>
                    </a:lnTo>
                    <a:lnTo>
                      <a:pt x="18" y="24"/>
                    </a:lnTo>
                    <a:lnTo>
                      <a:pt x="22" y="28"/>
                    </a:lnTo>
                    <a:lnTo>
                      <a:pt x="24" y="29"/>
                    </a:lnTo>
                    <a:lnTo>
                      <a:pt x="27" y="32"/>
                    </a:lnTo>
                    <a:lnTo>
                      <a:pt x="33" y="36"/>
                    </a:lnTo>
                    <a:lnTo>
                      <a:pt x="32" y="38"/>
                    </a:lnTo>
                    <a:lnTo>
                      <a:pt x="26" y="35"/>
                    </a:lnTo>
                    <a:lnTo>
                      <a:pt x="22" y="31"/>
                    </a:lnTo>
                    <a:lnTo>
                      <a:pt x="16" y="29"/>
                    </a:lnTo>
                    <a:lnTo>
                      <a:pt x="10" y="22"/>
                    </a:lnTo>
                    <a:lnTo>
                      <a:pt x="11" y="22"/>
                    </a:lnTo>
                    <a:lnTo>
                      <a:pt x="9" y="17"/>
                    </a:lnTo>
                    <a:lnTo>
                      <a:pt x="9" y="14"/>
                    </a:lnTo>
                    <a:lnTo>
                      <a:pt x="4" y="12"/>
                    </a:lnTo>
                    <a:lnTo>
                      <a:pt x="1" y="17"/>
                    </a:lnTo>
                    <a:lnTo>
                      <a:pt x="0" y="13"/>
                    </a:lnTo>
                    <a:lnTo>
                      <a:pt x="0" y="9"/>
                    </a:lnTo>
                    <a:lnTo>
                      <a:pt x="0" y="9"/>
                    </a:lnTo>
                    <a:lnTo>
                      <a:pt x="5" y="11"/>
                    </a:lnTo>
                    <a:lnTo>
                      <a:pt x="6" y="8"/>
                    </a:lnTo>
                    <a:lnTo>
                      <a:pt x="9" y="11"/>
                    </a:lnTo>
                    <a:lnTo>
                      <a:pt x="11" y="11"/>
                    </a:lnTo>
                    <a:lnTo>
                      <a:pt x="11" y="7"/>
                    </a:lnTo>
                    <a:lnTo>
                      <a:pt x="14" y="7"/>
                    </a:lnTo>
                    <a:lnTo>
                      <a:pt x="15" y="2"/>
                    </a:lnTo>
                    <a:lnTo>
                      <a:pt x="20" y="0"/>
                    </a:lnTo>
                    <a:lnTo>
                      <a:pt x="22" y="1"/>
                    </a:lnTo>
                    <a:lnTo>
                      <a:pt x="27" y="6"/>
                    </a:lnTo>
                    <a:lnTo>
                      <a:pt x="32" y="7"/>
                    </a:lnTo>
                    <a:lnTo>
                      <a:pt x="34" y="6"/>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0" name="任意多边形(F) 74">
                <a:extLst>
                  <a:ext uri="{FF2B5EF4-FFF2-40B4-BE49-F238E27FC236}">
                    <a16:creationId xmlns:a16="http://schemas.microsoft.com/office/drawing/2014/main" id="{D6C30B1E-1698-431C-AD5C-65651C377BC9}"/>
                  </a:ext>
                </a:extLst>
              </p:cNvPr>
              <p:cNvSpPr>
                <a:spLocks/>
              </p:cNvSpPr>
              <p:nvPr/>
            </p:nvSpPr>
            <p:spPr bwMode="auto">
              <a:xfrm>
                <a:off x="3113088" y="5176838"/>
                <a:ext cx="69850" cy="44450"/>
              </a:xfrm>
              <a:custGeom>
                <a:avLst/>
                <a:gdLst>
                  <a:gd name="T0" fmla="*/ 0 w 44"/>
                  <a:gd name="T1" fmla="*/ 18 h 28"/>
                  <a:gd name="T2" fmla="*/ 3 w 44"/>
                  <a:gd name="T3" fmla="*/ 11 h 28"/>
                  <a:gd name="T4" fmla="*/ 1 w 44"/>
                  <a:gd name="T5" fmla="*/ 10 h 28"/>
                  <a:gd name="T6" fmla="*/ 5 w 44"/>
                  <a:gd name="T7" fmla="*/ 9 h 28"/>
                  <a:gd name="T8" fmla="*/ 5 w 44"/>
                  <a:gd name="T9" fmla="*/ 5 h 28"/>
                  <a:gd name="T10" fmla="*/ 9 w 44"/>
                  <a:gd name="T11" fmla="*/ 7 h 28"/>
                  <a:gd name="T12" fmla="*/ 11 w 44"/>
                  <a:gd name="T13" fmla="*/ 9 h 28"/>
                  <a:gd name="T14" fmla="*/ 17 w 44"/>
                  <a:gd name="T15" fmla="*/ 7 h 28"/>
                  <a:gd name="T16" fmla="*/ 17 w 44"/>
                  <a:gd name="T17" fmla="*/ 5 h 28"/>
                  <a:gd name="T18" fmla="*/ 19 w 44"/>
                  <a:gd name="T19" fmla="*/ 5 h 28"/>
                  <a:gd name="T20" fmla="*/ 23 w 44"/>
                  <a:gd name="T21" fmla="*/ 4 h 28"/>
                  <a:gd name="T22" fmla="*/ 24 w 44"/>
                  <a:gd name="T23" fmla="*/ 4 h 28"/>
                  <a:gd name="T24" fmla="*/ 27 w 44"/>
                  <a:gd name="T25" fmla="*/ 3 h 28"/>
                  <a:gd name="T26" fmla="*/ 29 w 44"/>
                  <a:gd name="T27" fmla="*/ 0 h 28"/>
                  <a:gd name="T28" fmla="*/ 30 w 44"/>
                  <a:gd name="T29" fmla="*/ 0 h 28"/>
                  <a:gd name="T30" fmla="*/ 38 w 44"/>
                  <a:gd name="T31" fmla="*/ 3 h 28"/>
                  <a:gd name="T32" fmla="*/ 40 w 44"/>
                  <a:gd name="T33" fmla="*/ 3 h 28"/>
                  <a:gd name="T34" fmla="*/ 44 w 44"/>
                  <a:gd name="T35" fmla="*/ 5 h 28"/>
                  <a:gd name="T36" fmla="*/ 44 w 44"/>
                  <a:gd name="T37" fmla="*/ 7 h 28"/>
                  <a:gd name="T38" fmla="*/ 40 w 44"/>
                  <a:gd name="T39" fmla="*/ 10 h 28"/>
                  <a:gd name="T40" fmla="*/ 36 w 44"/>
                  <a:gd name="T41" fmla="*/ 16 h 28"/>
                  <a:gd name="T42" fmla="*/ 33 w 44"/>
                  <a:gd name="T43" fmla="*/ 23 h 28"/>
                  <a:gd name="T44" fmla="*/ 27 w 44"/>
                  <a:gd name="T45" fmla="*/ 24 h 28"/>
                  <a:gd name="T46" fmla="*/ 23 w 44"/>
                  <a:gd name="T47" fmla="*/ 24 h 28"/>
                  <a:gd name="T48" fmla="*/ 17 w 44"/>
                  <a:gd name="T49" fmla="*/ 27 h 28"/>
                  <a:gd name="T50" fmla="*/ 15 w 44"/>
                  <a:gd name="T51" fmla="*/ 28 h 28"/>
                  <a:gd name="T52" fmla="*/ 10 w 44"/>
                  <a:gd name="T53" fmla="*/ 27 h 28"/>
                  <a:gd name="T54" fmla="*/ 5 w 44"/>
                  <a:gd name="T55" fmla="*/ 22 h 28"/>
                  <a:gd name="T56" fmla="*/ 3 w 44"/>
                  <a:gd name="T57" fmla="*/ 21 h 28"/>
                  <a:gd name="T58" fmla="*/ 1 w 44"/>
                  <a:gd name="T59" fmla="*/ 18 h 28"/>
                  <a:gd name="T60" fmla="*/ 0 w 44"/>
                  <a:gd name="T6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28">
                    <a:moveTo>
                      <a:pt x="0" y="18"/>
                    </a:moveTo>
                    <a:lnTo>
                      <a:pt x="3" y="11"/>
                    </a:lnTo>
                    <a:lnTo>
                      <a:pt x="1" y="10"/>
                    </a:lnTo>
                    <a:lnTo>
                      <a:pt x="5" y="9"/>
                    </a:lnTo>
                    <a:lnTo>
                      <a:pt x="5" y="5"/>
                    </a:lnTo>
                    <a:lnTo>
                      <a:pt x="9" y="7"/>
                    </a:lnTo>
                    <a:lnTo>
                      <a:pt x="11" y="9"/>
                    </a:lnTo>
                    <a:lnTo>
                      <a:pt x="17" y="7"/>
                    </a:lnTo>
                    <a:lnTo>
                      <a:pt x="17" y="5"/>
                    </a:lnTo>
                    <a:lnTo>
                      <a:pt x="19" y="5"/>
                    </a:lnTo>
                    <a:lnTo>
                      <a:pt x="23" y="4"/>
                    </a:lnTo>
                    <a:lnTo>
                      <a:pt x="24" y="4"/>
                    </a:lnTo>
                    <a:lnTo>
                      <a:pt x="27" y="3"/>
                    </a:lnTo>
                    <a:lnTo>
                      <a:pt x="29" y="0"/>
                    </a:lnTo>
                    <a:lnTo>
                      <a:pt x="30" y="0"/>
                    </a:lnTo>
                    <a:lnTo>
                      <a:pt x="38" y="3"/>
                    </a:lnTo>
                    <a:lnTo>
                      <a:pt x="40" y="3"/>
                    </a:lnTo>
                    <a:lnTo>
                      <a:pt x="44" y="5"/>
                    </a:lnTo>
                    <a:lnTo>
                      <a:pt x="44" y="7"/>
                    </a:lnTo>
                    <a:lnTo>
                      <a:pt x="40" y="10"/>
                    </a:lnTo>
                    <a:lnTo>
                      <a:pt x="36" y="16"/>
                    </a:lnTo>
                    <a:lnTo>
                      <a:pt x="33" y="23"/>
                    </a:lnTo>
                    <a:lnTo>
                      <a:pt x="27" y="24"/>
                    </a:lnTo>
                    <a:lnTo>
                      <a:pt x="23" y="24"/>
                    </a:lnTo>
                    <a:lnTo>
                      <a:pt x="17" y="27"/>
                    </a:lnTo>
                    <a:lnTo>
                      <a:pt x="15" y="28"/>
                    </a:lnTo>
                    <a:lnTo>
                      <a:pt x="10" y="27"/>
                    </a:lnTo>
                    <a:lnTo>
                      <a:pt x="5" y="22"/>
                    </a:lnTo>
                    <a:lnTo>
                      <a:pt x="3" y="21"/>
                    </a:lnTo>
                    <a:lnTo>
                      <a:pt x="1" y="18"/>
                    </a:lnTo>
                    <a:lnTo>
                      <a:pt x="0" y="18"/>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1" name="任意多边形(F) 76">
                <a:extLst>
                  <a:ext uri="{FF2B5EF4-FFF2-40B4-BE49-F238E27FC236}">
                    <a16:creationId xmlns:a16="http://schemas.microsoft.com/office/drawing/2014/main" id="{DFB325A4-D79D-429D-898A-316D24E852BF}"/>
                  </a:ext>
                </a:extLst>
              </p:cNvPr>
              <p:cNvSpPr>
                <a:spLocks/>
              </p:cNvSpPr>
              <p:nvPr/>
            </p:nvSpPr>
            <p:spPr bwMode="auto">
              <a:xfrm>
                <a:off x="2835275" y="5064125"/>
                <a:ext cx="39688" cy="63500"/>
              </a:xfrm>
              <a:custGeom>
                <a:avLst/>
                <a:gdLst>
                  <a:gd name="T0" fmla="*/ 25 w 25"/>
                  <a:gd name="T1" fmla="*/ 14 h 40"/>
                  <a:gd name="T2" fmla="*/ 25 w 25"/>
                  <a:gd name="T3" fmla="*/ 23 h 40"/>
                  <a:gd name="T4" fmla="*/ 21 w 25"/>
                  <a:gd name="T5" fmla="*/ 33 h 40"/>
                  <a:gd name="T6" fmla="*/ 8 w 25"/>
                  <a:gd name="T7" fmla="*/ 40 h 40"/>
                  <a:gd name="T8" fmla="*/ 0 w 25"/>
                  <a:gd name="T9" fmla="*/ 37 h 40"/>
                  <a:gd name="T10" fmla="*/ 5 w 25"/>
                  <a:gd name="T11" fmla="*/ 27 h 40"/>
                  <a:gd name="T12" fmla="*/ 1 w 25"/>
                  <a:gd name="T13" fmla="*/ 14 h 40"/>
                  <a:gd name="T14" fmla="*/ 11 w 25"/>
                  <a:gd name="T15" fmla="*/ 6 h 40"/>
                  <a:gd name="T16" fmla="*/ 16 w 25"/>
                  <a:gd name="T17" fmla="*/ 0 h 40"/>
                  <a:gd name="T18" fmla="*/ 17 w 25"/>
                  <a:gd name="T19" fmla="*/ 7 h 40"/>
                  <a:gd name="T20" fmla="*/ 16 w 25"/>
                  <a:gd name="T21" fmla="*/ 13 h 40"/>
                  <a:gd name="T22" fmla="*/ 19 w 25"/>
                  <a:gd name="T23" fmla="*/ 13 h 40"/>
                  <a:gd name="T24" fmla="*/ 25 w 25"/>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0">
                    <a:moveTo>
                      <a:pt x="25" y="14"/>
                    </a:moveTo>
                    <a:lnTo>
                      <a:pt x="25" y="23"/>
                    </a:lnTo>
                    <a:lnTo>
                      <a:pt x="21" y="33"/>
                    </a:lnTo>
                    <a:lnTo>
                      <a:pt x="8" y="40"/>
                    </a:lnTo>
                    <a:lnTo>
                      <a:pt x="0" y="37"/>
                    </a:lnTo>
                    <a:lnTo>
                      <a:pt x="5" y="27"/>
                    </a:lnTo>
                    <a:lnTo>
                      <a:pt x="1" y="14"/>
                    </a:lnTo>
                    <a:lnTo>
                      <a:pt x="11" y="6"/>
                    </a:lnTo>
                    <a:lnTo>
                      <a:pt x="16" y="0"/>
                    </a:lnTo>
                    <a:lnTo>
                      <a:pt x="17" y="7"/>
                    </a:lnTo>
                    <a:lnTo>
                      <a:pt x="16" y="13"/>
                    </a:lnTo>
                    <a:lnTo>
                      <a:pt x="19" y="13"/>
                    </a:lnTo>
                    <a:lnTo>
                      <a:pt x="25" y="14"/>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2" name="任意多边形(F) 87">
                <a:extLst>
                  <a:ext uri="{FF2B5EF4-FFF2-40B4-BE49-F238E27FC236}">
                    <a16:creationId xmlns:a16="http://schemas.microsoft.com/office/drawing/2014/main" id="{9F4A3276-04F4-4055-B3AC-2896789D5D29}"/>
                  </a:ext>
                </a:extLst>
              </p:cNvPr>
              <p:cNvSpPr>
                <a:spLocks/>
              </p:cNvSpPr>
              <p:nvPr/>
            </p:nvSpPr>
            <p:spPr bwMode="auto">
              <a:xfrm>
                <a:off x="3681413" y="5257800"/>
                <a:ext cx="114300" cy="57150"/>
              </a:xfrm>
              <a:custGeom>
                <a:avLst/>
                <a:gdLst>
                  <a:gd name="T0" fmla="*/ 9 w 72"/>
                  <a:gd name="T1" fmla="*/ 10 h 36"/>
                  <a:gd name="T2" fmla="*/ 10 w 72"/>
                  <a:gd name="T3" fmla="*/ 6 h 36"/>
                  <a:gd name="T4" fmla="*/ 15 w 72"/>
                  <a:gd name="T5" fmla="*/ 5 h 36"/>
                  <a:gd name="T6" fmla="*/ 26 w 72"/>
                  <a:gd name="T7" fmla="*/ 7 h 36"/>
                  <a:gd name="T8" fmla="*/ 27 w 72"/>
                  <a:gd name="T9" fmla="*/ 2 h 36"/>
                  <a:gd name="T10" fmla="*/ 31 w 72"/>
                  <a:gd name="T11" fmla="*/ 0 h 36"/>
                  <a:gd name="T12" fmla="*/ 41 w 72"/>
                  <a:gd name="T13" fmla="*/ 5 h 36"/>
                  <a:gd name="T14" fmla="*/ 43 w 72"/>
                  <a:gd name="T15" fmla="*/ 4 h 36"/>
                  <a:gd name="T16" fmla="*/ 54 w 72"/>
                  <a:gd name="T17" fmla="*/ 4 h 36"/>
                  <a:gd name="T18" fmla="*/ 64 w 72"/>
                  <a:gd name="T19" fmla="*/ 5 h 36"/>
                  <a:gd name="T20" fmla="*/ 67 w 72"/>
                  <a:gd name="T21" fmla="*/ 7 h 36"/>
                  <a:gd name="T22" fmla="*/ 72 w 72"/>
                  <a:gd name="T23" fmla="*/ 10 h 36"/>
                  <a:gd name="T24" fmla="*/ 71 w 72"/>
                  <a:gd name="T25" fmla="*/ 11 h 36"/>
                  <a:gd name="T26" fmla="*/ 60 w 72"/>
                  <a:gd name="T27" fmla="*/ 16 h 36"/>
                  <a:gd name="T28" fmla="*/ 58 w 72"/>
                  <a:gd name="T29" fmla="*/ 19 h 36"/>
                  <a:gd name="T30" fmla="*/ 49 w 72"/>
                  <a:gd name="T31" fmla="*/ 21 h 36"/>
                  <a:gd name="T32" fmla="*/ 47 w 72"/>
                  <a:gd name="T33" fmla="*/ 27 h 36"/>
                  <a:gd name="T34" fmla="*/ 39 w 72"/>
                  <a:gd name="T35" fmla="*/ 25 h 36"/>
                  <a:gd name="T36" fmla="*/ 35 w 72"/>
                  <a:gd name="T37" fmla="*/ 27 h 36"/>
                  <a:gd name="T38" fmla="*/ 29 w 72"/>
                  <a:gd name="T39" fmla="*/ 31 h 36"/>
                  <a:gd name="T40" fmla="*/ 30 w 72"/>
                  <a:gd name="T41" fmla="*/ 33 h 36"/>
                  <a:gd name="T42" fmla="*/ 27 w 72"/>
                  <a:gd name="T43" fmla="*/ 35 h 36"/>
                  <a:gd name="T44" fmla="*/ 14 w 72"/>
                  <a:gd name="T45" fmla="*/ 36 h 36"/>
                  <a:gd name="T46" fmla="*/ 7 w 72"/>
                  <a:gd name="T47" fmla="*/ 34 h 36"/>
                  <a:gd name="T48" fmla="*/ 0 w 72"/>
                  <a:gd name="T49" fmla="*/ 34 h 36"/>
                  <a:gd name="T50" fmla="*/ 0 w 72"/>
                  <a:gd name="T51" fmla="*/ 29 h 36"/>
                  <a:gd name="T52" fmla="*/ 7 w 72"/>
                  <a:gd name="T53" fmla="*/ 30 h 36"/>
                  <a:gd name="T54" fmla="*/ 9 w 72"/>
                  <a:gd name="T55" fmla="*/ 28 h 36"/>
                  <a:gd name="T56" fmla="*/ 14 w 72"/>
                  <a:gd name="T57" fmla="*/ 29 h 36"/>
                  <a:gd name="T58" fmla="*/ 24 w 72"/>
                  <a:gd name="T59" fmla="*/ 23 h 36"/>
                  <a:gd name="T60" fmla="*/ 15 w 72"/>
                  <a:gd name="T61" fmla="*/ 18 h 36"/>
                  <a:gd name="T62" fmla="*/ 10 w 72"/>
                  <a:gd name="T63" fmla="*/ 19 h 36"/>
                  <a:gd name="T64" fmla="*/ 6 w 72"/>
                  <a:gd name="T65" fmla="*/ 17 h 36"/>
                  <a:gd name="T66" fmla="*/ 12 w 72"/>
                  <a:gd name="T67" fmla="*/ 11 h 36"/>
                  <a:gd name="T68" fmla="*/ 9 w 72"/>
                  <a:gd name="T6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6">
                    <a:moveTo>
                      <a:pt x="9" y="10"/>
                    </a:moveTo>
                    <a:lnTo>
                      <a:pt x="10" y="6"/>
                    </a:lnTo>
                    <a:lnTo>
                      <a:pt x="15" y="5"/>
                    </a:lnTo>
                    <a:lnTo>
                      <a:pt x="26" y="7"/>
                    </a:lnTo>
                    <a:lnTo>
                      <a:pt x="27" y="2"/>
                    </a:lnTo>
                    <a:lnTo>
                      <a:pt x="31" y="0"/>
                    </a:lnTo>
                    <a:lnTo>
                      <a:pt x="41" y="5"/>
                    </a:lnTo>
                    <a:lnTo>
                      <a:pt x="43" y="4"/>
                    </a:lnTo>
                    <a:lnTo>
                      <a:pt x="54" y="4"/>
                    </a:lnTo>
                    <a:lnTo>
                      <a:pt x="64" y="5"/>
                    </a:lnTo>
                    <a:lnTo>
                      <a:pt x="67" y="7"/>
                    </a:lnTo>
                    <a:lnTo>
                      <a:pt x="72" y="10"/>
                    </a:lnTo>
                    <a:lnTo>
                      <a:pt x="71" y="11"/>
                    </a:lnTo>
                    <a:lnTo>
                      <a:pt x="60" y="16"/>
                    </a:lnTo>
                    <a:lnTo>
                      <a:pt x="58" y="19"/>
                    </a:lnTo>
                    <a:lnTo>
                      <a:pt x="49" y="21"/>
                    </a:lnTo>
                    <a:lnTo>
                      <a:pt x="47" y="27"/>
                    </a:lnTo>
                    <a:lnTo>
                      <a:pt x="39" y="25"/>
                    </a:lnTo>
                    <a:lnTo>
                      <a:pt x="35" y="27"/>
                    </a:lnTo>
                    <a:lnTo>
                      <a:pt x="29" y="31"/>
                    </a:lnTo>
                    <a:lnTo>
                      <a:pt x="30" y="33"/>
                    </a:lnTo>
                    <a:lnTo>
                      <a:pt x="27" y="35"/>
                    </a:lnTo>
                    <a:lnTo>
                      <a:pt x="14" y="36"/>
                    </a:lnTo>
                    <a:lnTo>
                      <a:pt x="7" y="34"/>
                    </a:lnTo>
                    <a:lnTo>
                      <a:pt x="0" y="34"/>
                    </a:lnTo>
                    <a:lnTo>
                      <a:pt x="0" y="29"/>
                    </a:lnTo>
                    <a:lnTo>
                      <a:pt x="7" y="30"/>
                    </a:lnTo>
                    <a:lnTo>
                      <a:pt x="9" y="28"/>
                    </a:lnTo>
                    <a:lnTo>
                      <a:pt x="14" y="29"/>
                    </a:lnTo>
                    <a:lnTo>
                      <a:pt x="24" y="23"/>
                    </a:lnTo>
                    <a:lnTo>
                      <a:pt x="15" y="18"/>
                    </a:lnTo>
                    <a:lnTo>
                      <a:pt x="10" y="19"/>
                    </a:lnTo>
                    <a:lnTo>
                      <a:pt x="6" y="17"/>
                    </a:lnTo>
                    <a:lnTo>
                      <a:pt x="12" y="11"/>
                    </a:lnTo>
                    <a:lnTo>
                      <a:pt x="9" y="1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3" name="任意多边形(F) 91">
                <a:extLst>
                  <a:ext uri="{FF2B5EF4-FFF2-40B4-BE49-F238E27FC236}">
                    <a16:creationId xmlns:a16="http://schemas.microsoft.com/office/drawing/2014/main" id="{7B6D4118-9BF1-445D-950D-4A1B80526C50}"/>
                  </a:ext>
                </a:extLst>
              </p:cNvPr>
              <p:cNvSpPr>
                <a:spLocks/>
              </p:cNvSpPr>
              <p:nvPr/>
            </p:nvSpPr>
            <p:spPr bwMode="auto">
              <a:xfrm>
                <a:off x="3154363" y="5259388"/>
                <a:ext cx="19050" cy="19050"/>
              </a:xfrm>
              <a:custGeom>
                <a:avLst/>
                <a:gdLst>
                  <a:gd name="T0" fmla="*/ 4 w 12"/>
                  <a:gd name="T1" fmla="*/ 11 h 12"/>
                  <a:gd name="T2" fmla="*/ 4 w 12"/>
                  <a:gd name="T3" fmla="*/ 12 h 12"/>
                  <a:gd name="T4" fmla="*/ 3 w 12"/>
                  <a:gd name="T5" fmla="*/ 12 h 12"/>
                  <a:gd name="T6" fmla="*/ 3 w 12"/>
                  <a:gd name="T7" fmla="*/ 10 h 12"/>
                  <a:gd name="T8" fmla="*/ 2 w 12"/>
                  <a:gd name="T9" fmla="*/ 9 h 12"/>
                  <a:gd name="T10" fmla="*/ 0 w 12"/>
                  <a:gd name="T11" fmla="*/ 6 h 12"/>
                  <a:gd name="T12" fmla="*/ 1 w 12"/>
                  <a:gd name="T13" fmla="*/ 4 h 12"/>
                  <a:gd name="T14" fmla="*/ 3 w 12"/>
                  <a:gd name="T15" fmla="*/ 4 h 12"/>
                  <a:gd name="T16" fmla="*/ 4 w 12"/>
                  <a:gd name="T17" fmla="*/ 0 h 12"/>
                  <a:gd name="T18" fmla="*/ 4 w 12"/>
                  <a:gd name="T19" fmla="*/ 0 h 12"/>
                  <a:gd name="T20" fmla="*/ 6 w 12"/>
                  <a:gd name="T21" fmla="*/ 1 h 12"/>
                  <a:gd name="T22" fmla="*/ 7 w 12"/>
                  <a:gd name="T23" fmla="*/ 1 h 12"/>
                  <a:gd name="T24" fmla="*/ 8 w 12"/>
                  <a:gd name="T25" fmla="*/ 3 h 12"/>
                  <a:gd name="T26" fmla="*/ 9 w 12"/>
                  <a:gd name="T27" fmla="*/ 4 h 12"/>
                  <a:gd name="T28" fmla="*/ 10 w 12"/>
                  <a:gd name="T29" fmla="*/ 5 h 12"/>
                  <a:gd name="T30" fmla="*/ 12 w 12"/>
                  <a:gd name="T31" fmla="*/ 5 h 12"/>
                  <a:gd name="T32" fmla="*/ 10 w 12"/>
                  <a:gd name="T33" fmla="*/ 7 h 12"/>
                  <a:gd name="T34" fmla="*/ 10 w 12"/>
                  <a:gd name="T35" fmla="*/ 9 h 12"/>
                  <a:gd name="T36" fmla="*/ 10 w 12"/>
                  <a:gd name="T37" fmla="*/ 9 h 12"/>
                  <a:gd name="T38" fmla="*/ 8 w 12"/>
                  <a:gd name="T39" fmla="*/ 10 h 12"/>
                  <a:gd name="T40" fmla="*/ 4 w 12"/>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4" y="11"/>
                    </a:moveTo>
                    <a:lnTo>
                      <a:pt x="4" y="12"/>
                    </a:lnTo>
                    <a:lnTo>
                      <a:pt x="3" y="12"/>
                    </a:lnTo>
                    <a:lnTo>
                      <a:pt x="3" y="10"/>
                    </a:lnTo>
                    <a:lnTo>
                      <a:pt x="2" y="9"/>
                    </a:lnTo>
                    <a:lnTo>
                      <a:pt x="0" y="6"/>
                    </a:lnTo>
                    <a:lnTo>
                      <a:pt x="1" y="4"/>
                    </a:lnTo>
                    <a:lnTo>
                      <a:pt x="3" y="4"/>
                    </a:lnTo>
                    <a:lnTo>
                      <a:pt x="4" y="0"/>
                    </a:lnTo>
                    <a:lnTo>
                      <a:pt x="4" y="0"/>
                    </a:lnTo>
                    <a:lnTo>
                      <a:pt x="6" y="1"/>
                    </a:lnTo>
                    <a:lnTo>
                      <a:pt x="7" y="1"/>
                    </a:lnTo>
                    <a:lnTo>
                      <a:pt x="8" y="3"/>
                    </a:lnTo>
                    <a:lnTo>
                      <a:pt x="9" y="4"/>
                    </a:lnTo>
                    <a:lnTo>
                      <a:pt x="10" y="5"/>
                    </a:lnTo>
                    <a:lnTo>
                      <a:pt x="12" y="5"/>
                    </a:lnTo>
                    <a:lnTo>
                      <a:pt x="10" y="7"/>
                    </a:lnTo>
                    <a:lnTo>
                      <a:pt x="10" y="9"/>
                    </a:lnTo>
                    <a:lnTo>
                      <a:pt x="10" y="9"/>
                    </a:lnTo>
                    <a:lnTo>
                      <a:pt x="8" y="10"/>
                    </a:lnTo>
                    <a:lnTo>
                      <a:pt x="4" y="11"/>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4" name="任意多边形(F) 93">
                <a:extLst>
                  <a:ext uri="{FF2B5EF4-FFF2-40B4-BE49-F238E27FC236}">
                    <a16:creationId xmlns:a16="http://schemas.microsoft.com/office/drawing/2014/main" id="{5B8542F4-9280-4856-A4FB-4BBEFA508E4A}"/>
                  </a:ext>
                </a:extLst>
              </p:cNvPr>
              <p:cNvSpPr>
                <a:spLocks/>
              </p:cNvSpPr>
              <p:nvPr/>
            </p:nvSpPr>
            <p:spPr bwMode="auto">
              <a:xfrm>
                <a:off x="3435350" y="5060950"/>
                <a:ext cx="434975" cy="234950"/>
              </a:xfrm>
              <a:custGeom>
                <a:avLst/>
                <a:gdLst>
                  <a:gd name="T0" fmla="*/ 161 w 274"/>
                  <a:gd name="T1" fmla="*/ 136 h 148"/>
                  <a:gd name="T2" fmla="*/ 149 w 274"/>
                  <a:gd name="T3" fmla="*/ 148 h 148"/>
                  <a:gd name="T4" fmla="*/ 144 w 274"/>
                  <a:gd name="T5" fmla="*/ 145 h 148"/>
                  <a:gd name="T6" fmla="*/ 134 w 274"/>
                  <a:gd name="T7" fmla="*/ 136 h 148"/>
                  <a:gd name="T8" fmla="*/ 132 w 274"/>
                  <a:gd name="T9" fmla="*/ 128 h 148"/>
                  <a:gd name="T10" fmla="*/ 112 w 274"/>
                  <a:gd name="T11" fmla="*/ 122 h 148"/>
                  <a:gd name="T12" fmla="*/ 98 w 274"/>
                  <a:gd name="T13" fmla="*/ 114 h 148"/>
                  <a:gd name="T14" fmla="*/ 82 w 274"/>
                  <a:gd name="T15" fmla="*/ 103 h 148"/>
                  <a:gd name="T16" fmla="*/ 63 w 274"/>
                  <a:gd name="T17" fmla="*/ 108 h 148"/>
                  <a:gd name="T18" fmla="*/ 60 w 274"/>
                  <a:gd name="T19" fmla="*/ 143 h 148"/>
                  <a:gd name="T20" fmla="*/ 51 w 274"/>
                  <a:gd name="T21" fmla="*/ 134 h 148"/>
                  <a:gd name="T22" fmla="*/ 40 w 274"/>
                  <a:gd name="T23" fmla="*/ 138 h 148"/>
                  <a:gd name="T24" fmla="*/ 41 w 274"/>
                  <a:gd name="T25" fmla="*/ 132 h 148"/>
                  <a:gd name="T26" fmla="*/ 33 w 274"/>
                  <a:gd name="T27" fmla="*/ 126 h 148"/>
                  <a:gd name="T28" fmla="*/ 25 w 274"/>
                  <a:gd name="T29" fmla="*/ 116 h 148"/>
                  <a:gd name="T30" fmla="*/ 33 w 274"/>
                  <a:gd name="T31" fmla="*/ 113 h 148"/>
                  <a:gd name="T32" fmla="*/ 39 w 274"/>
                  <a:gd name="T33" fmla="*/ 105 h 148"/>
                  <a:gd name="T34" fmla="*/ 45 w 274"/>
                  <a:gd name="T35" fmla="*/ 96 h 148"/>
                  <a:gd name="T36" fmla="*/ 37 w 274"/>
                  <a:gd name="T37" fmla="*/ 91 h 148"/>
                  <a:gd name="T38" fmla="*/ 24 w 274"/>
                  <a:gd name="T39" fmla="*/ 93 h 148"/>
                  <a:gd name="T40" fmla="*/ 15 w 274"/>
                  <a:gd name="T41" fmla="*/ 94 h 148"/>
                  <a:gd name="T42" fmla="*/ 11 w 274"/>
                  <a:gd name="T43" fmla="*/ 82 h 148"/>
                  <a:gd name="T44" fmla="*/ 0 w 274"/>
                  <a:gd name="T45" fmla="*/ 76 h 148"/>
                  <a:gd name="T46" fmla="*/ 1 w 274"/>
                  <a:gd name="T47" fmla="*/ 66 h 148"/>
                  <a:gd name="T48" fmla="*/ 15 w 274"/>
                  <a:gd name="T49" fmla="*/ 60 h 148"/>
                  <a:gd name="T50" fmla="*/ 29 w 274"/>
                  <a:gd name="T51" fmla="*/ 41 h 148"/>
                  <a:gd name="T52" fmla="*/ 54 w 274"/>
                  <a:gd name="T53" fmla="*/ 48 h 148"/>
                  <a:gd name="T54" fmla="*/ 69 w 274"/>
                  <a:gd name="T55" fmla="*/ 48 h 148"/>
                  <a:gd name="T56" fmla="*/ 88 w 274"/>
                  <a:gd name="T57" fmla="*/ 54 h 148"/>
                  <a:gd name="T58" fmla="*/ 99 w 274"/>
                  <a:gd name="T59" fmla="*/ 50 h 148"/>
                  <a:gd name="T60" fmla="*/ 91 w 274"/>
                  <a:gd name="T61" fmla="*/ 38 h 148"/>
                  <a:gd name="T62" fmla="*/ 95 w 274"/>
                  <a:gd name="T63" fmla="*/ 30 h 148"/>
                  <a:gd name="T64" fmla="*/ 97 w 274"/>
                  <a:gd name="T65" fmla="*/ 19 h 148"/>
                  <a:gd name="T66" fmla="*/ 126 w 274"/>
                  <a:gd name="T67" fmla="*/ 12 h 148"/>
                  <a:gd name="T68" fmla="*/ 145 w 274"/>
                  <a:gd name="T69" fmla="*/ 4 h 148"/>
                  <a:gd name="T70" fmla="*/ 163 w 274"/>
                  <a:gd name="T71" fmla="*/ 2 h 148"/>
                  <a:gd name="T72" fmla="*/ 173 w 274"/>
                  <a:gd name="T73" fmla="*/ 12 h 148"/>
                  <a:gd name="T74" fmla="*/ 181 w 274"/>
                  <a:gd name="T75" fmla="*/ 21 h 148"/>
                  <a:gd name="T76" fmla="*/ 204 w 274"/>
                  <a:gd name="T77" fmla="*/ 10 h 148"/>
                  <a:gd name="T78" fmla="*/ 210 w 274"/>
                  <a:gd name="T79" fmla="*/ 22 h 148"/>
                  <a:gd name="T80" fmla="*/ 228 w 274"/>
                  <a:gd name="T81" fmla="*/ 44 h 148"/>
                  <a:gd name="T82" fmla="*/ 248 w 274"/>
                  <a:gd name="T83" fmla="*/ 48 h 148"/>
                  <a:gd name="T84" fmla="*/ 255 w 274"/>
                  <a:gd name="T85" fmla="*/ 56 h 148"/>
                  <a:gd name="T86" fmla="*/ 262 w 274"/>
                  <a:gd name="T87" fmla="*/ 62 h 148"/>
                  <a:gd name="T88" fmla="*/ 274 w 274"/>
                  <a:gd name="T89" fmla="*/ 67 h 148"/>
                  <a:gd name="T90" fmla="*/ 263 w 274"/>
                  <a:gd name="T91" fmla="*/ 74 h 148"/>
                  <a:gd name="T92" fmla="*/ 260 w 274"/>
                  <a:gd name="T93" fmla="*/ 89 h 148"/>
                  <a:gd name="T94" fmla="*/ 242 w 274"/>
                  <a:gd name="T95" fmla="*/ 103 h 148"/>
                  <a:gd name="T96" fmla="*/ 225 w 274"/>
                  <a:gd name="T97" fmla="*/ 109 h 148"/>
                  <a:gd name="T98" fmla="*/ 226 w 274"/>
                  <a:gd name="T99" fmla="*/ 128 h 148"/>
                  <a:gd name="T100" fmla="*/ 222 w 274"/>
                  <a:gd name="T101" fmla="*/ 131 h 148"/>
                  <a:gd name="T102" fmla="*/ 209 w 274"/>
                  <a:gd name="T103" fmla="*/ 128 h 148"/>
                  <a:gd name="T104" fmla="*/ 196 w 274"/>
                  <a:gd name="T105" fmla="*/ 129 h 148"/>
                  <a:gd name="T106" fmla="*/ 182 w 274"/>
                  <a:gd name="T107" fmla="*/ 126 h 148"/>
                  <a:gd name="T108" fmla="*/ 170 w 274"/>
                  <a:gd name="T109" fmla="*/ 129 h 148"/>
                  <a:gd name="T110" fmla="*/ 164 w 274"/>
                  <a:gd name="T111"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4" h="148">
                    <a:moveTo>
                      <a:pt x="164" y="134"/>
                    </a:moveTo>
                    <a:lnTo>
                      <a:pt x="161" y="136"/>
                    </a:lnTo>
                    <a:lnTo>
                      <a:pt x="151" y="142"/>
                    </a:lnTo>
                    <a:lnTo>
                      <a:pt x="149" y="148"/>
                    </a:lnTo>
                    <a:lnTo>
                      <a:pt x="146" y="148"/>
                    </a:lnTo>
                    <a:lnTo>
                      <a:pt x="144" y="145"/>
                    </a:lnTo>
                    <a:lnTo>
                      <a:pt x="135" y="143"/>
                    </a:lnTo>
                    <a:lnTo>
                      <a:pt x="134" y="136"/>
                    </a:lnTo>
                    <a:lnTo>
                      <a:pt x="130" y="136"/>
                    </a:lnTo>
                    <a:lnTo>
                      <a:pt x="132" y="128"/>
                    </a:lnTo>
                    <a:lnTo>
                      <a:pt x="123" y="120"/>
                    </a:lnTo>
                    <a:lnTo>
                      <a:pt x="112" y="122"/>
                    </a:lnTo>
                    <a:lnTo>
                      <a:pt x="104" y="123"/>
                    </a:lnTo>
                    <a:lnTo>
                      <a:pt x="98" y="114"/>
                    </a:lnTo>
                    <a:lnTo>
                      <a:pt x="92" y="111"/>
                    </a:lnTo>
                    <a:lnTo>
                      <a:pt x="82" y="103"/>
                    </a:lnTo>
                    <a:lnTo>
                      <a:pt x="81" y="103"/>
                    </a:lnTo>
                    <a:lnTo>
                      <a:pt x="63" y="108"/>
                    </a:lnTo>
                    <a:lnTo>
                      <a:pt x="64" y="142"/>
                    </a:lnTo>
                    <a:lnTo>
                      <a:pt x="60" y="143"/>
                    </a:lnTo>
                    <a:lnTo>
                      <a:pt x="56" y="136"/>
                    </a:lnTo>
                    <a:lnTo>
                      <a:pt x="51" y="134"/>
                    </a:lnTo>
                    <a:lnTo>
                      <a:pt x="44" y="135"/>
                    </a:lnTo>
                    <a:lnTo>
                      <a:pt x="40" y="138"/>
                    </a:lnTo>
                    <a:lnTo>
                      <a:pt x="40" y="136"/>
                    </a:lnTo>
                    <a:lnTo>
                      <a:pt x="41" y="132"/>
                    </a:lnTo>
                    <a:lnTo>
                      <a:pt x="40" y="129"/>
                    </a:lnTo>
                    <a:lnTo>
                      <a:pt x="33" y="126"/>
                    </a:lnTo>
                    <a:lnTo>
                      <a:pt x="29" y="118"/>
                    </a:lnTo>
                    <a:lnTo>
                      <a:pt x="25" y="116"/>
                    </a:lnTo>
                    <a:lnTo>
                      <a:pt x="25" y="112"/>
                    </a:lnTo>
                    <a:lnTo>
                      <a:pt x="33" y="113"/>
                    </a:lnTo>
                    <a:lnTo>
                      <a:pt x="33" y="106"/>
                    </a:lnTo>
                    <a:lnTo>
                      <a:pt x="39" y="105"/>
                    </a:lnTo>
                    <a:lnTo>
                      <a:pt x="44" y="106"/>
                    </a:lnTo>
                    <a:lnTo>
                      <a:pt x="45" y="96"/>
                    </a:lnTo>
                    <a:lnTo>
                      <a:pt x="44" y="91"/>
                    </a:lnTo>
                    <a:lnTo>
                      <a:pt x="37" y="91"/>
                    </a:lnTo>
                    <a:lnTo>
                      <a:pt x="31" y="89"/>
                    </a:lnTo>
                    <a:lnTo>
                      <a:pt x="24" y="93"/>
                    </a:lnTo>
                    <a:lnTo>
                      <a:pt x="18" y="95"/>
                    </a:lnTo>
                    <a:lnTo>
                      <a:pt x="15" y="94"/>
                    </a:lnTo>
                    <a:lnTo>
                      <a:pt x="15" y="89"/>
                    </a:lnTo>
                    <a:lnTo>
                      <a:pt x="11" y="82"/>
                    </a:lnTo>
                    <a:lnTo>
                      <a:pt x="6" y="82"/>
                    </a:lnTo>
                    <a:lnTo>
                      <a:pt x="0" y="76"/>
                    </a:lnTo>
                    <a:lnTo>
                      <a:pt x="4" y="67"/>
                    </a:lnTo>
                    <a:lnTo>
                      <a:pt x="1" y="66"/>
                    </a:lnTo>
                    <a:lnTo>
                      <a:pt x="7" y="54"/>
                    </a:lnTo>
                    <a:lnTo>
                      <a:pt x="15" y="60"/>
                    </a:lnTo>
                    <a:lnTo>
                      <a:pt x="15" y="53"/>
                    </a:lnTo>
                    <a:lnTo>
                      <a:pt x="29" y="41"/>
                    </a:lnTo>
                    <a:lnTo>
                      <a:pt x="39" y="41"/>
                    </a:lnTo>
                    <a:lnTo>
                      <a:pt x="54" y="48"/>
                    </a:lnTo>
                    <a:lnTo>
                      <a:pt x="62" y="53"/>
                    </a:lnTo>
                    <a:lnTo>
                      <a:pt x="69" y="48"/>
                    </a:lnTo>
                    <a:lnTo>
                      <a:pt x="80" y="48"/>
                    </a:lnTo>
                    <a:lnTo>
                      <a:pt x="88" y="54"/>
                    </a:lnTo>
                    <a:lnTo>
                      <a:pt x="91" y="50"/>
                    </a:lnTo>
                    <a:lnTo>
                      <a:pt x="99" y="50"/>
                    </a:lnTo>
                    <a:lnTo>
                      <a:pt x="101" y="45"/>
                    </a:lnTo>
                    <a:lnTo>
                      <a:pt x="91" y="38"/>
                    </a:lnTo>
                    <a:lnTo>
                      <a:pt x="97" y="33"/>
                    </a:lnTo>
                    <a:lnTo>
                      <a:pt x="95" y="30"/>
                    </a:lnTo>
                    <a:lnTo>
                      <a:pt x="101" y="27"/>
                    </a:lnTo>
                    <a:lnTo>
                      <a:pt x="97" y="19"/>
                    </a:lnTo>
                    <a:lnTo>
                      <a:pt x="100" y="15"/>
                    </a:lnTo>
                    <a:lnTo>
                      <a:pt x="126" y="12"/>
                    </a:lnTo>
                    <a:lnTo>
                      <a:pt x="128" y="9"/>
                    </a:lnTo>
                    <a:lnTo>
                      <a:pt x="145" y="4"/>
                    </a:lnTo>
                    <a:lnTo>
                      <a:pt x="151" y="0"/>
                    </a:lnTo>
                    <a:lnTo>
                      <a:pt x="163" y="2"/>
                    </a:lnTo>
                    <a:lnTo>
                      <a:pt x="165" y="14"/>
                    </a:lnTo>
                    <a:lnTo>
                      <a:pt x="173" y="12"/>
                    </a:lnTo>
                    <a:lnTo>
                      <a:pt x="181" y="15"/>
                    </a:lnTo>
                    <a:lnTo>
                      <a:pt x="181" y="21"/>
                    </a:lnTo>
                    <a:lnTo>
                      <a:pt x="187" y="20"/>
                    </a:lnTo>
                    <a:lnTo>
                      <a:pt x="204" y="10"/>
                    </a:lnTo>
                    <a:lnTo>
                      <a:pt x="202" y="14"/>
                    </a:lnTo>
                    <a:lnTo>
                      <a:pt x="210" y="22"/>
                    </a:lnTo>
                    <a:lnTo>
                      <a:pt x="225" y="50"/>
                    </a:lnTo>
                    <a:lnTo>
                      <a:pt x="228" y="44"/>
                    </a:lnTo>
                    <a:lnTo>
                      <a:pt x="238" y="50"/>
                    </a:lnTo>
                    <a:lnTo>
                      <a:pt x="248" y="48"/>
                    </a:lnTo>
                    <a:lnTo>
                      <a:pt x="251" y="50"/>
                    </a:lnTo>
                    <a:lnTo>
                      <a:pt x="255" y="56"/>
                    </a:lnTo>
                    <a:lnTo>
                      <a:pt x="258" y="58"/>
                    </a:lnTo>
                    <a:lnTo>
                      <a:pt x="262" y="62"/>
                    </a:lnTo>
                    <a:lnTo>
                      <a:pt x="271" y="61"/>
                    </a:lnTo>
                    <a:lnTo>
                      <a:pt x="274" y="67"/>
                    </a:lnTo>
                    <a:lnTo>
                      <a:pt x="269" y="74"/>
                    </a:lnTo>
                    <a:lnTo>
                      <a:pt x="263" y="74"/>
                    </a:lnTo>
                    <a:lnTo>
                      <a:pt x="263" y="85"/>
                    </a:lnTo>
                    <a:lnTo>
                      <a:pt x="260" y="89"/>
                    </a:lnTo>
                    <a:lnTo>
                      <a:pt x="246" y="87"/>
                    </a:lnTo>
                    <a:lnTo>
                      <a:pt x="242" y="103"/>
                    </a:lnTo>
                    <a:lnTo>
                      <a:pt x="238" y="106"/>
                    </a:lnTo>
                    <a:lnTo>
                      <a:pt x="225" y="109"/>
                    </a:lnTo>
                    <a:lnTo>
                      <a:pt x="231" y="125"/>
                    </a:lnTo>
                    <a:lnTo>
                      <a:pt x="226" y="128"/>
                    </a:lnTo>
                    <a:lnTo>
                      <a:pt x="227" y="134"/>
                    </a:lnTo>
                    <a:lnTo>
                      <a:pt x="222" y="131"/>
                    </a:lnTo>
                    <a:lnTo>
                      <a:pt x="219" y="129"/>
                    </a:lnTo>
                    <a:lnTo>
                      <a:pt x="209" y="128"/>
                    </a:lnTo>
                    <a:lnTo>
                      <a:pt x="198" y="128"/>
                    </a:lnTo>
                    <a:lnTo>
                      <a:pt x="196" y="129"/>
                    </a:lnTo>
                    <a:lnTo>
                      <a:pt x="186" y="124"/>
                    </a:lnTo>
                    <a:lnTo>
                      <a:pt x="182" y="126"/>
                    </a:lnTo>
                    <a:lnTo>
                      <a:pt x="181" y="131"/>
                    </a:lnTo>
                    <a:lnTo>
                      <a:pt x="170" y="129"/>
                    </a:lnTo>
                    <a:lnTo>
                      <a:pt x="165" y="130"/>
                    </a:lnTo>
                    <a:lnTo>
                      <a:pt x="164" y="134"/>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5" name="任意多边形(F) 99">
                <a:extLst>
                  <a:ext uri="{FF2B5EF4-FFF2-40B4-BE49-F238E27FC236}">
                    <a16:creationId xmlns:a16="http://schemas.microsoft.com/office/drawing/2014/main" id="{8BF7FEE6-3325-4CFB-BDA5-7C3CEEE39D86}"/>
                  </a:ext>
                </a:extLst>
              </p:cNvPr>
              <p:cNvSpPr>
                <a:spLocks/>
              </p:cNvSpPr>
              <p:nvPr/>
            </p:nvSpPr>
            <p:spPr bwMode="auto">
              <a:xfrm>
                <a:off x="3165475" y="5040313"/>
                <a:ext cx="58738" cy="46038"/>
              </a:xfrm>
              <a:custGeom>
                <a:avLst/>
                <a:gdLst>
                  <a:gd name="T0" fmla="*/ 11 w 37"/>
                  <a:gd name="T1" fmla="*/ 25 h 29"/>
                  <a:gd name="T2" fmla="*/ 11 w 37"/>
                  <a:gd name="T3" fmla="*/ 22 h 29"/>
                  <a:gd name="T4" fmla="*/ 11 w 37"/>
                  <a:gd name="T5" fmla="*/ 19 h 29"/>
                  <a:gd name="T6" fmla="*/ 8 w 37"/>
                  <a:gd name="T7" fmla="*/ 17 h 29"/>
                  <a:gd name="T8" fmla="*/ 1 w 37"/>
                  <a:gd name="T9" fmla="*/ 15 h 29"/>
                  <a:gd name="T10" fmla="*/ 0 w 37"/>
                  <a:gd name="T11" fmla="*/ 5 h 29"/>
                  <a:gd name="T12" fmla="*/ 7 w 37"/>
                  <a:gd name="T13" fmla="*/ 2 h 29"/>
                  <a:gd name="T14" fmla="*/ 19 w 37"/>
                  <a:gd name="T15" fmla="*/ 2 h 29"/>
                  <a:gd name="T16" fmla="*/ 25 w 37"/>
                  <a:gd name="T17" fmla="*/ 0 h 29"/>
                  <a:gd name="T18" fmla="*/ 26 w 37"/>
                  <a:gd name="T19" fmla="*/ 3 h 29"/>
                  <a:gd name="T20" fmla="*/ 30 w 37"/>
                  <a:gd name="T21" fmla="*/ 4 h 29"/>
                  <a:gd name="T22" fmla="*/ 36 w 37"/>
                  <a:gd name="T23" fmla="*/ 10 h 29"/>
                  <a:gd name="T24" fmla="*/ 37 w 37"/>
                  <a:gd name="T25" fmla="*/ 15 h 29"/>
                  <a:gd name="T26" fmla="*/ 31 w 37"/>
                  <a:gd name="T27" fmla="*/ 19 h 29"/>
                  <a:gd name="T28" fmla="*/ 30 w 37"/>
                  <a:gd name="T29" fmla="*/ 26 h 29"/>
                  <a:gd name="T30" fmla="*/ 23 w 37"/>
                  <a:gd name="T31" fmla="*/ 29 h 29"/>
                  <a:gd name="T32" fmla="*/ 15 w 37"/>
                  <a:gd name="T33" fmla="*/ 29 h 29"/>
                  <a:gd name="T34" fmla="*/ 14 w 37"/>
                  <a:gd name="T35" fmla="*/ 26 h 29"/>
                  <a:gd name="T36" fmla="*/ 11 w 37"/>
                  <a:gd name="T3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9">
                    <a:moveTo>
                      <a:pt x="11" y="25"/>
                    </a:moveTo>
                    <a:lnTo>
                      <a:pt x="11" y="22"/>
                    </a:lnTo>
                    <a:lnTo>
                      <a:pt x="11" y="19"/>
                    </a:lnTo>
                    <a:lnTo>
                      <a:pt x="8" y="17"/>
                    </a:lnTo>
                    <a:lnTo>
                      <a:pt x="1" y="15"/>
                    </a:lnTo>
                    <a:lnTo>
                      <a:pt x="0" y="5"/>
                    </a:lnTo>
                    <a:lnTo>
                      <a:pt x="7" y="2"/>
                    </a:lnTo>
                    <a:lnTo>
                      <a:pt x="19" y="2"/>
                    </a:lnTo>
                    <a:lnTo>
                      <a:pt x="25" y="0"/>
                    </a:lnTo>
                    <a:lnTo>
                      <a:pt x="26" y="3"/>
                    </a:lnTo>
                    <a:lnTo>
                      <a:pt x="30" y="4"/>
                    </a:lnTo>
                    <a:lnTo>
                      <a:pt x="36" y="10"/>
                    </a:lnTo>
                    <a:lnTo>
                      <a:pt x="37" y="15"/>
                    </a:lnTo>
                    <a:lnTo>
                      <a:pt x="31" y="19"/>
                    </a:lnTo>
                    <a:lnTo>
                      <a:pt x="30" y="26"/>
                    </a:lnTo>
                    <a:lnTo>
                      <a:pt x="23" y="29"/>
                    </a:lnTo>
                    <a:lnTo>
                      <a:pt x="15" y="29"/>
                    </a:lnTo>
                    <a:lnTo>
                      <a:pt x="14" y="26"/>
                    </a:lnTo>
                    <a:lnTo>
                      <a:pt x="11" y="25"/>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6" name="任意多边形(F) 100">
                <a:extLst>
                  <a:ext uri="{FF2B5EF4-FFF2-40B4-BE49-F238E27FC236}">
                    <a16:creationId xmlns:a16="http://schemas.microsoft.com/office/drawing/2014/main" id="{8DF4EDF0-B557-46C1-9070-7D45CA1B7369}"/>
                  </a:ext>
                </a:extLst>
              </p:cNvPr>
              <p:cNvSpPr>
                <a:spLocks/>
              </p:cNvSpPr>
              <p:nvPr/>
            </p:nvSpPr>
            <p:spPr bwMode="auto">
              <a:xfrm>
                <a:off x="3000375" y="5153025"/>
                <a:ext cx="7938" cy="11113"/>
              </a:xfrm>
              <a:custGeom>
                <a:avLst/>
                <a:gdLst>
                  <a:gd name="T0" fmla="*/ 4 w 5"/>
                  <a:gd name="T1" fmla="*/ 0 h 7"/>
                  <a:gd name="T2" fmla="*/ 5 w 5"/>
                  <a:gd name="T3" fmla="*/ 2 h 7"/>
                  <a:gd name="T4" fmla="*/ 4 w 5"/>
                  <a:gd name="T5" fmla="*/ 7 h 7"/>
                  <a:gd name="T6" fmla="*/ 2 w 5"/>
                  <a:gd name="T7" fmla="*/ 7 h 7"/>
                  <a:gd name="T8" fmla="*/ 0 w 5"/>
                  <a:gd name="T9" fmla="*/ 6 h 7"/>
                  <a:gd name="T10" fmla="*/ 1 w 5"/>
                  <a:gd name="T11" fmla="*/ 0 h 7"/>
                  <a:gd name="T12" fmla="*/ 4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0"/>
                    </a:moveTo>
                    <a:lnTo>
                      <a:pt x="5" y="2"/>
                    </a:lnTo>
                    <a:lnTo>
                      <a:pt x="4" y="7"/>
                    </a:lnTo>
                    <a:lnTo>
                      <a:pt x="2" y="7"/>
                    </a:lnTo>
                    <a:lnTo>
                      <a:pt x="0" y="6"/>
                    </a:lnTo>
                    <a:lnTo>
                      <a:pt x="1" y="0"/>
                    </a:lnTo>
                    <a:lnTo>
                      <a:pt x="4"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7" name="任意多边形(F) 101">
                <a:extLst>
                  <a:ext uri="{FF2B5EF4-FFF2-40B4-BE49-F238E27FC236}">
                    <a16:creationId xmlns:a16="http://schemas.microsoft.com/office/drawing/2014/main" id="{2C01208F-3EA9-40F7-80B6-462D541E7D4E}"/>
                  </a:ext>
                </a:extLst>
              </p:cNvPr>
              <p:cNvSpPr>
                <a:spLocks/>
              </p:cNvSpPr>
              <p:nvPr/>
            </p:nvSpPr>
            <p:spPr bwMode="auto">
              <a:xfrm>
                <a:off x="3165475" y="5010150"/>
                <a:ext cx="74613" cy="46038"/>
              </a:xfrm>
              <a:custGeom>
                <a:avLst/>
                <a:gdLst>
                  <a:gd name="T0" fmla="*/ 0 w 47"/>
                  <a:gd name="T1" fmla="*/ 24 h 29"/>
                  <a:gd name="T2" fmla="*/ 0 w 47"/>
                  <a:gd name="T3" fmla="*/ 15 h 29"/>
                  <a:gd name="T4" fmla="*/ 3 w 47"/>
                  <a:gd name="T5" fmla="*/ 7 h 29"/>
                  <a:gd name="T6" fmla="*/ 9 w 47"/>
                  <a:gd name="T7" fmla="*/ 3 h 29"/>
                  <a:gd name="T8" fmla="*/ 14 w 47"/>
                  <a:gd name="T9" fmla="*/ 12 h 29"/>
                  <a:gd name="T10" fmla="*/ 20 w 47"/>
                  <a:gd name="T11" fmla="*/ 12 h 29"/>
                  <a:gd name="T12" fmla="*/ 21 w 47"/>
                  <a:gd name="T13" fmla="*/ 3 h 29"/>
                  <a:gd name="T14" fmla="*/ 28 w 47"/>
                  <a:gd name="T15" fmla="*/ 0 h 29"/>
                  <a:gd name="T16" fmla="*/ 30 w 47"/>
                  <a:gd name="T17" fmla="*/ 1 h 29"/>
                  <a:gd name="T18" fmla="*/ 36 w 47"/>
                  <a:gd name="T19" fmla="*/ 6 h 29"/>
                  <a:gd name="T20" fmla="*/ 41 w 47"/>
                  <a:gd name="T21" fmla="*/ 6 h 29"/>
                  <a:gd name="T22" fmla="*/ 44 w 47"/>
                  <a:gd name="T23" fmla="*/ 9 h 29"/>
                  <a:gd name="T24" fmla="*/ 46 w 47"/>
                  <a:gd name="T25" fmla="*/ 15 h 29"/>
                  <a:gd name="T26" fmla="*/ 47 w 47"/>
                  <a:gd name="T27" fmla="*/ 22 h 29"/>
                  <a:gd name="T28" fmla="*/ 40 w 47"/>
                  <a:gd name="T29" fmla="*/ 27 h 29"/>
                  <a:gd name="T30" fmla="*/ 36 w 47"/>
                  <a:gd name="T31" fmla="*/ 29 h 29"/>
                  <a:gd name="T32" fmla="*/ 30 w 47"/>
                  <a:gd name="T33" fmla="*/ 23 h 29"/>
                  <a:gd name="T34" fmla="*/ 26 w 47"/>
                  <a:gd name="T35" fmla="*/ 22 h 29"/>
                  <a:gd name="T36" fmla="*/ 25 w 47"/>
                  <a:gd name="T37" fmla="*/ 19 h 29"/>
                  <a:gd name="T38" fmla="*/ 19 w 47"/>
                  <a:gd name="T39" fmla="*/ 21 h 29"/>
                  <a:gd name="T40" fmla="*/ 7 w 47"/>
                  <a:gd name="T41" fmla="*/ 21 h 29"/>
                  <a:gd name="T42" fmla="*/ 0 w 47"/>
                  <a:gd name="T4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29">
                    <a:moveTo>
                      <a:pt x="0" y="24"/>
                    </a:moveTo>
                    <a:lnTo>
                      <a:pt x="0" y="15"/>
                    </a:lnTo>
                    <a:lnTo>
                      <a:pt x="3" y="7"/>
                    </a:lnTo>
                    <a:lnTo>
                      <a:pt x="9" y="3"/>
                    </a:lnTo>
                    <a:lnTo>
                      <a:pt x="14" y="12"/>
                    </a:lnTo>
                    <a:lnTo>
                      <a:pt x="20" y="12"/>
                    </a:lnTo>
                    <a:lnTo>
                      <a:pt x="21" y="3"/>
                    </a:lnTo>
                    <a:lnTo>
                      <a:pt x="28" y="0"/>
                    </a:lnTo>
                    <a:lnTo>
                      <a:pt x="30" y="1"/>
                    </a:lnTo>
                    <a:lnTo>
                      <a:pt x="36" y="6"/>
                    </a:lnTo>
                    <a:lnTo>
                      <a:pt x="41" y="6"/>
                    </a:lnTo>
                    <a:lnTo>
                      <a:pt x="44" y="9"/>
                    </a:lnTo>
                    <a:lnTo>
                      <a:pt x="46" y="15"/>
                    </a:lnTo>
                    <a:lnTo>
                      <a:pt x="47" y="22"/>
                    </a:lnTo>
                    <a:lnTo>
                      <a:pt x="40" y="27"/>
                    </a:lnTo>
                    <a:lnTo>
                      <a:pt x="36" y="29"/>
                    </a:lnTo>
                    <a:lnTo>
                      <a:pt x="30" y="23"/>
                    </a:lnTo>
                    <a:lnTo>
                      <a:pt x="26" y="22"/>
                    </a:lnTo>
                    <a:lnTo>
                      <a:pt x="25" y="19"/>
                    </a:lnTo>
                    <a:lnTo>
                      <a:pt x="19" y="21"/>
                    </a:lnTo>
                    <a:lnTo>
                      <a:pt x="7" y="21"/>
                    </a:lnTo>
                    <a:lnTo>
                      <a:pt x="0" y="24"/>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8" name="任意多边形(F) 104">
                <a:extLst>
                  <a:ext uri="{FF2B5EF4-FFF2-40B4-BE49-F238E27FC236}">
                    <a16:creationId xmlns:a16="http://schemas.microsoft.com/office/drawing/2014/main" id="{3FBD0828-8685-40A5-864E-49E563BAD0C9}"/>
                  </a:ext>
                </a:extLst>
              </p:cNvPr>
              <p:cNvSpPr>
                <a:spLocks/>
              </p:cNvSpPr>
              <p:nvPr/>
            </p:nvSpPr>
            <p:spPr bwMode="auto">
              <a:xfrm>
                <a:off x="3224213" y="5178425"/>
                <a:ext cx="36513" cy="46038"/>
              </a:xfrm>
              <a:custGeom>
                <a:avLst/>
                <a:gdLst>
                  <a:gd name="T0" fmla="*/ 0 w 23"/>
                  <a:gd name="T1" fmla="*/ 3 h 29"/>
                  <a:gd name="T2" fmla="*/ 1 w 23"/>
                  <a:gd name="T3" fmla="*/ 2 h 29"/>
                  <a:gd name="T4" fmla="*/ 6 w 23"/>
                  <a:gd name="T5" fmla="*/ 0 h 29"/>
                  <a:gd name="T6" fmla="*/ 11 w 23"/>
                  <a:gd name="T7" fmla="*/ 4 h 29"/>
                  <a:gd name="T8" fmla="*/ 13 w 23"/>
                  <a:gd name="T9" fmla="*/ 4 h 29"/>
                  <a:gd name="T10" fmla="*/ 17 w 23"/>
                  <a:gd name="T11" fmla="*/ 6 h 29"/>
                  <a:gd name="T12" fmla="*/ 16 w 23"/>
                  <a:gd name="T13" fmla="*/ 10 h 29"/>
                  <a:gd name="T14" fmla="*/ 18 w 23"/>
                  <a:gd name="T15" fmla="*/ 11 h 29"/>
                  <a:gd name="T16" fmla="*/ 20 w 23"/>
                  <a:gd name="T17" fmla="*/ 16 h 29"/>
                  <a:gd name="T18" fmla="*/ 22 w 23"/>
                  <a:gd name="T19" fmla="*/ 19 h 29"/>
                  <a:gd name="T20" fmla="*/ 22 w 23"/>
                  <a:gd name="T21" fmla="*/ 20 h 29"/>
                  <a:gd name="T22" fmla="*/ 23 w 23"/>
                  <a:gd name="T23" fmla="*/ 21 h 29"/>
                  <a:gd name="T24" fmla="*/ 21 w 23"/>
                  <a:gd name="T25" fmla="*/ 22 h 29"/>
                  <a:gd name="T26" fmla="*/ 17 w 23"/>
                  <a:gd name="T27" fmla="*/ 21 h 29"/>
                  <a:gd name="T28" fmla="*/ 16 w 23"/>
                  <a:gd name="T29" fmla="*/ 20 h 29"/>
                  <a:gd name="T30" fmla="*/ 15 w 23"/>
                  <a:gd name="T31" fmla="*/ 21 h 29"/>
                  <a:gd name="T32" fmla="*/ 16 w 23"/>
                  <a:gd name="T33" fmla="*/ 22 h 29"/>
                  <a:gd name="T34" fmla="*/ 13 w 23"/>
                  <a:gd name="T35" fmla="*/ 26 h 29"/>
                  <a:gd name="T36" fmla="*/ 12 w 23"/>
                  <a:gd name="T37" fmla="*/ 29 h 29"/>
                  <a:gd name="T38" fmla="*/ 11 w 23"/>
                  <a:gd name="T39" fmla="*/ 29 h 29"/>
                  <a:gd name="T40" fmla="*/ 10 w 23"/>
                  <a:gd name="T41" fmla="*/ 26 h 29"/>
                  <a:gd name="T42" fmla="*/ 10 w 23"/>
                  <a:gd name="T43" fmla="*/ 21 h 29"/>
                  <a:gd name="T44" fmla="*/ 10 w 23"/>
                  <a:gd name="T45" fmla="*/ 17 h 29"/>
                  <a:gd name="T46" fmla="*/ 6 w 23"/>
                  <a:gd name="T47" fmla="*/ 11 h 29"/>
                  <a:gd name="T48" fmla="*/ 4 w 23"/>
                  <a:gd name="T49" fmla="*/ 8 h 29"/>
                  <a:gd name="T50" fmla="*/ 1 w 23"/>
                  <a:gd name="T51" fmla="*/ 4 h 29"/>
                  <a:gd name="T52" fmla="*/ 0 w 23"/>
                  <a:gd name="T53"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9">
                    <a:moveTo>
                      <a:pt x="0" y="3"/>
                    </a:moveTo>
                    <a:lnTo>
                      <a:pt x="1" y="2"/>
                    </a:lnTo>
                    <a:lnTo>
                      <a:pt x="6" y="0"/>
                    </a:lnTo>
                    <a:lnTo>
                      <a:pt x="11" y="4"/>
                    </a:lnTo>
                    <a:lnTo>
                      <a:pt x="13" y="4"/>
                    </a:lnTo>
                    <a:lnTo>
                      <a:pt x="17" y="6"/>
                    </a:lnTo>
                    <a:lnTo>
                      <a:pt x="16" y="10"/>
                    </a:lnTo>
                    <a:lnTo>
                      <a:pt x="18" y="11"/>
                    </a:lnTo>
                    <a:lnTo>
                      <a:pt x="20" y="16"/>
                    </a:lnTo>
                    <a:lnTo>
                      <a:pt x="22" y="19"/>
                    </a:lnTo>
                    <a:lnTo>
                      <a:pt x="22" y="20"/>
                    </a:lnTo>
                    <a:lnTo>
                      <a:pt x="23" y="21"/>
                    </a:lnTo>
                    <a:lnTo>
                      <a:pt x="21" y="22"/>
                    </a:lnTo>
                    <a:lnTo>
                      <a:pt x="17" y="21"/>
                    </a:lnTo>
                    <a:lnTo>
                      <a:pt x="16" y="20"/>
                    </a:lnTo>
                    <a:lnTo>
                      <a:pt x="15" y="21"/>
                    </a:lnTo>
                    <a:lnTo>
                      <a:pt x="16" y="22"/>
                    </a:lnTo>
                    <a:lnTo>
                      <a:pt x="13" y="26"/>
                    </a:lnTo>
                    <a:lnTo>
                      <a:pt x="12" y="29"/>
                    </a:lnTo>
                    <a:lnTo>
                      <a:pt x="11" y="29"/>
                    </a:lnTo>
                    <a:lnTo>
                      <a:pt x="10" y="26"/>
                    </a:lnTo>
                    <a:lnTo>
                      <a:pt x="10" y="21"/>
                    </a:lnTo>
                    <a:lnTo>
                      <a:pt x="10" y="17"/>
                    </a:lnTo>
                    <a:lnTo>
                      <a:pt x="6" y="11"/>
                    </a:lnTo>
                    <a:lnTo>
                      <a:pt x="4" y="8"/>
                    </a:lnTo>
                    <a:lnTo>
                      <a:pt x="1" y="4"/>
                    </a:lnTo>
                    <a:lnTo>
                      <a:pt x="0" y="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79" name="任意多边形(F) 105">
                <a:extLst>
                  <a:ext uri="{FF2B5EF4-FFF2-40B4-BE49-F238E27FC236}">
                    <a16:creationId xmlns:a16="http://schemas.microsoft.com/office/drawing/2014/main" id="{89A4A77C-146C-458A-8E89-E705BC45F7B6}"/>
                  </a:ext>
                </a:extLst>
              </p:cNvPr>
              <p:cNvSpPr>
                <a:spLocks/>
              </p:cNvSpPr>
              <p:nvPr/>
            </p:nvSpPr>
            <p:spPr bwMode="auto">
              <a:xfrm>
                <a:off x="3136900" y="5256213"/>
                <a:ext cx="20638" cy="22225"/>
              </a:xfrm>
              <a:custGeom>
                <a:avLst/>
                <a:gdLst>
                  <a:gd name="T0" fmla="*/ 9 w 13"/>
                  <a:gd name="T1" fmla="*/ 8 h 14"/>
                  <a:gd name="T2" fmla="*/ 9 w 13"/>
                  <a:gd name="T3" fmla="*/ 7 h 14"/>
                  <a:gd name="T4" fmla="*/ 6 w 13"/>
                  <a:gd name="T5" fmla="*/ 12 h 14"/>
                  <a:gd name="T6" fmla="*/ 6 w 13"/>
                  <a:gd name="T7" fmla="*/ 14 h 14"/>
                  <a:gd name="T8" fmla="*/ 4 w 13"/>
                  <a:gd name="T9" fmla="*/ 13 h 14"/>
                  <a:gd name="T10" fmla="*/ 3 w 13"/>
                  <a:gd name="T11" fmla="*/ 11 h 14"/>
                  <a:gd name="T12" fmla="*/ 0 w 13"/>
                  <a:gd name="T13" fmla="*/ 9 h 14"/>
                  <a:gd name="T14" fmla="*/ 1 w 13"/>
                  <a:gd name="T15" fmla="*/ 7 h 14"/>
                  <a:gd name="T16" fmla="*/ 2 w 13"/>
                  <a:gd name="T17" fmla="*/ 2 h 14"/>
                  <a:gd name="T18" fmla="*/ 4 w 13"/>
                  <a:gd name="T19" fmla="*/ 0 h 14"/>
                  <a:gd name="T20" fmla="*/ 6 w 13"/>
                  <a:gd name="T21" fmla="*/ 0 h 14"/>
                  <a:gd name="T22" fmla="*/ 7 w 13"/>
                  <a:gd name="T23" fmla="*/ 1 h 14"/>
                  <a:gd name="T24" fmla="*/ 8 w 13"/>
                  <a:gd name="T25" fmla="*/ 2 h 14"/>
                  <a:gd name="T26" fmla="*/ 11 w 13"/>
                  <a:gd name="T27" fmla="*/ 3 h 14"/>
                  <a:gd name="T28" fmla="*/ 13 w 13"/>
                  <a:gd name="T29" fmla="*/ 5 h 14"/>
                  <a:gd name="T30" fmla="*/ 12 w 13"/>
                  <a:gd name="T31" fmla="*/ 6 h 14"/>
                  <a:gd name="T32" fmla="*/ 11 w 13"/>
                  <a:gd name="T33" fmla="*/ 8 h 14"/>
                  <a:gd name="T34" fmla="*/ 9 w 13"/>
                  <a:gd name="T3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8"/>
                    </a:moveTo>
                    <a:lnTo>
                      <a:pt x="9" y="7"/>
                    </a:lnTo>
                    <a:lnTo>
                      <a:pt x="6" y="12"/>
                    </a:lnTo>
                    <a:lnTo>
                      <a:pt x="6" y="14"/>
                    </a:lnTo>
                    <a:lnTo>
                      <a:pt x="4" y="13"/>
                    </a:lnTo>
                    <a:lnTo>
                      <a:pt x="3" y="11"/>
                    </a:lnTo>
                    <a:lnTo>
                      <a:pt x="0" y="9"/>
                    </a:lnTo>
                    <a:lnTo>
                      <a:pt x="1" y="7"/>
                    </a:lnTo>
                    <a:lnTo>
                      <a:pt x="2" y="2"/>
                    </a:lnTo>
                    <a:lnTo>
                      <a:pt x="4" y="0"/>
                    </a:lnTo>
                    <a:lnTo>
                      <a:pt x="6" y="0"/>
                    </a:lnTo>
                    <a:lnTo>
                      <a:pt x="7" y="1"/>
                    </a:lnTo>
                    <a:lnTo>
                      <a:pt x="8" y="2"/>
                    </a:lnTo>
                    <a:lnTo>
                      <a:pt x="11" y="3"/>
                    </a:lnTo>
                    <a:lnTo>
                      <a:pt x="13" y="5"/>
                    </a:lnTo>
                    <a:lnTo>
                      <a:pt x="12" y="6"/>
                    </a:lnTo>
                    <a:lnTo>
                      <a:pt x="11" y="8"/>
                    </a:lnTo>
                    <a:lnTo>
                      <a:pt x="9" y="8"/>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0" name="任意多边形(F) 107">
                <a:extLst>
                  <a:ext uri="{FF2B5EF4-FFF2-40B4-BE49-F238E27FC236}">
                    <a16:creationId xmlns:a16="http://schemas.microsoft.com/office/drawing/2014/main" id="{07583235-64F6-4E5D-9154-DF341D364663}"/>
                  </a:ext>
                </a:extLst>
              </p:cNvPr>
              <p:cNvSpPr>
                <a:spLocks/>
              </p:cNvSpPr>
              <p:nvPr/>
            </p:nvSpPr>
            <p:spPr bwMode="auto">
              <a:xfrm>
                <a:off x="3159125" y="5273675"/>
                <a:ext cx="25400" cy="20638"/>
              </a:xfrm>
              <a:custGeom>
                <a:avLst/>
                <a:gdLst>
                  <a:gd name="T0" fmla="*/ 0 w 16"/>
                  <a:gd name="T1" fmla="*/ 3 h 13"/>
                  <a:gd name="T2" fmla="*/ 1 w 16"/>
                  <a:gd name="T3" fmla="*/ 3 h 13"/>
                  <a:gd name="T4" fmla="*/ 1 w 16"/>
                  <a:gd name="T5" fmla="*/ 2 h 13"/>
                  <a:gd name="T6" fmla="*/ 5 w 16"/>
                  <a:gd name="T7" fmla="*/ 1 h 13"/>
                  <a:gd name="T8" fmla="*/ 7 w 16"/>
                  <a:gd name="T9" fmla="*/ 0 h 13"/>
                  <a:gd name="T10" fmla="*/ 10 w 16"/>
                  <a:gd name="T11" fmla="*/ 0 h 13"/>
                  <a:gd name="T12" fmla="*/ 12 w 16"/>
                  <a:gd name="T13" fmla="*/ 0 h 13"/>
                  <a:gd name="T14" fmla="*/ 16 w 16"/>
                  <a:gd name="T15" fmla="*/ 2 h 13"/>
                  <a:gd name="T16" fmla="*/ 16 w 16"/>
                  <a:gd name="T17" fmla="*/ 8 h 13"/>
                  <a:gd name="T18" fmla="*/ 15 w 16"/>
                  <a:gd name="T19" fmla="*/ 8 h 13"/>
                  <a:gd name="T20" fmla="*/ 13 w 16"/>
                  <a:gd name="T21" fmla="*/ 11 h 13"/>
                  <a:gd name="T22" fmla="*/ 10 w 16"/>
                  <a:gd name="T23" fmla="*/ 9 h 13"/>
                  <a:gd name="T24" fmla="*/ 7 w 16"/>
                  <a:gd name="T25" fmla="*/ 12 h 13"/>
                  <a:gd name="T26" fmla="*/ 4 w 16"/>
                  <a:gd name="T27" fmla="*/ 13 h 13"/>
                  <a:gd name="T28" fmla="*/ 0 w 16"/>
                  <a:gd name="T29" fmla="*/ 11 h 13"/>
                  <a:gd name="T30" fmla="*/ 0 w 16"/>
                  <a:gd name="T31" fmla="*/ 7 h 13"/>
                  <a:gd name="T32" fmla="*/ 0 w 16"/>
                  <a:gd name="T3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3">
                    <a:moveTo>
                      <a:pt x="0" y="3"/>
                    </a:moveTo>
                    <a:lnTo>
                      <a:pt x="1" y="3"/>
                    </a:lnTo>
                    <a:lnTo>
                      <a:pt x="1" y="2"/>
                    </a:lnTo>
                    <a:lnTo>
                      <a:pt x="5" y="1"/>
                    </a:lnTo>
                    <a:lnTo>
                      <a:pt x="7" y="0"/>
                    </a:lnTo>
                    <a:lnTo>
                      <a:pt x="10" y="0"/>
                    </a:lnTo>
                    <a:lnTo>
                      <a:pt x="12" y="0"/>
                    </a:lnTo>
                    <a:lnTo>
                      <a:pt x="16" y="2"/>
                    </a:lnTo>
                    <a:lnTo>
                      <a:pt x="16" y="8"/>
                    </a:lnTo>
                    <a:lnTo>
                      <a:pt x="15" y="8"/>
                    </a:lnTo>
                    <a:lnTo>
                      <a:pt x="13" y="11"/>
                    </a:lnTo>
                    <a:lnTo>
                      <a:pt x="10" y="9"/>
                    </a:lnTo>
                    <a:lnTo>
                      <a:pt x="7" y="12"/>
                    </a:lnTo>
                    <a:lnTo>
                      <a:pt x="4" y="13"/>
                    </a:lnTo>
                    <a:lnTo>
                      <a:pt x="0" y="11"/>
                    </a:lnTo>
                    <a:lnTo>
                      <a:pt x="0" y="7"/>
                    </a:lnTo>
                    <a:lnTo>
                      <a:pt x="0" y="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1" name="任意多边形(F) 121">
                <a:extLst>
                  <a:ext uri="{FF2B5EF4-FFF2-40B4-BE49-F238E27FC236}">
                    <a16:creationId xmlns:a16="http://schemas.microsoft.com/office/drawing/2014/main" id="{ED6DFA49-91C9-47A8-A561-2F9C6419444D}"/>
                  </a:ext>
                </a:extLst>
              </p:cNvPr>
              <p:cNvSpPr>
                <a:spLocks/>
              </p:cNvSpPr>
              <p:nvPr/>
            </p:nvSpPr>
            <p:spPr bwMode="auto">
              <a:xfrm>
                <a:off x="2974975" y="5094288"/>
                <a:ext cx="41275" cy="46038"/>
              </a:xfrm>
              <a:custGeom>
                <a:avLst/>
                <a:gdLst>
                  <a:gd name="T0" fmla="*/ 20 w 26"/>
                  <a:gd name="T1" fmla="*/ 0 h 29"/>
                  <a:gd name="T2" fmla="*/ 24 w 26"/>
                  <a:gd name="T3" fmla="*/ 0 h 29"/>
                  <a:gd name="T4" fmla="*/ 26 w 26"/>
                  <a:gd name="T5" fmla="*/ 4 h 29"/>
                  <a:gd name="T6" fmla="*/ 24 w 26"/>
                  <a:gd name="T7" fmla="*/ 15 h 29"/>
                  <a:gd name="T8" fmla="*/ 23 w 26"/>
                  <a:gd name="T9" fmla="*/ 18 h 29"/>
                  <a:gd name="T10" fmla="*/ 18 w 26"/>
                  <a:gd name="T11" fmla="*/ 18 h 29"/>
                  <a:gd name="T12" fmla="*/ 20 w 26"/>
                  <a:gd name="T13" fmla="*/ 29 h 29"/>
                  <a:gd name="T14" fmla="*/ 16 w 26"/>
                  <a:gd name="T15" fmla="*/ 27 h 29"/>
                  <a:gd name="T16" fmla="*/ 12 w 26"/>
                  <a:gd name="T17" fmla="*/ 22 h 29"/>
                  <a:gd name="T18" fmla="*/ 5 w 26"/>
                  <a:gd name="T19" fmla="*/ 24 h 29"/>
                  <a:gd name="T20" fmla="*/ 0 w 26"/>
                  <a:gd name="T21" fmla="*/ 24 h 29"/>
                  <a:gd name="T22" fmla="*/ 4 w 26"/>
                  <a:gd name="T23" fmla="*/ 21 h 29"/>
                  <a:gd name="T24" fmla="*/ 10 w 26"/>
                  <a:gd name="T25" fmla="*/ 5 h 29"/>
                  <a:gd name="T26" fmla="*/ 20 w 2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9">
                    <a:moveTo>
                      <a:pt x="20" y="0"/>
                    </a:moveTo>
                    <a:lnTo>
                      <a:pt x="24" y="0"/>
                    </a:lnTo>
                    <a:lnTo>
                      <a:pt x="26" y="4"/>
                    </a:lnTo>
                    <a:lnTo>
                      <a:pt x="24" y="15"/>
                    </a:lnTo>
                    <a:lnTo>
                      <a:pt x="23" y="18"/>
                    </a:lnTo>
                    <a:lnTo>
                      <a:pt x="18" y="18"/>
                    </a:lnTo>
                    <a:lnTo>
                      <a:pt x="20" y="29"/>
                    </a:lnTo>
                    <a:lnTo>
                      <a:pt x="16" y="27"/>
                    </a:lnTo>
                    <a:lnTo>
                      <a:pt x="12" y="22"/>
                    </a:lnTo>
                    <a:lnTo>
                      <a:pt x="5" y="24"/>
                    </a:lnTo>
                    <a:lnTo>
                      <a:pt x="0" y="24"/>
                    </a:lnTo>
                    <a:lnTo>
                      <a:pt x="4" y="21"/>
                    </a:lnTo>
                    <a:lnTo>
                      <a:pt x="10" y="5"/>
                    </a:lnTo>
                    <a:lnTo>
                      <a:pt x="20"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2" name="任意多边形(F) 122">
                <a:extLst>
                  <a:ext uri="{FF2B5EF4-FFF2-40B4-BE49-F238E27FC236}">
                    <a16:creationId xmlns:a16="http://schemas.microsoft.com/office/drawing/2014/main" id="{7498DD97-6621-4321-9CF5-FC84654B8112}"/>
                  </a:ext>
                </a:extLst>
              </p:cNvPr>
              <p:cNvSpPr>
                <a:spLocks/>
              </p:cNvSpPr>
              <p:nvPr/>
            </p:nvSpPr>
            <p:spPr bwMode="auto">
              <a:xfrm>
                <a:off x="2994025" y="4675188"/>
                <a:ext cx="280988" cy="333375"/>
              </a:xfrm>
              <a:custGeom>
                <a:avLst/>
                <a:gdLst>
                  <a:gd name="T0" fmla="*/ 155 w 177"/>
                  <a:gd name="T1" fmla="*/ 0 h 210"/>
                  <a:gd name="T2" fmla="*/ 177 w 177"/>
                  <a:gd name="T3" fmla="*/ 15 h 210"/>
                  <a:gd name="T4" fmla="*/ 168 w 177"/>
                  <a:gd name="T5" fmla="*/ 20 h 210"/>
                  <a:gd name="T6" fmla="*/ 175 w 177"/>
                  <a:gd name="T7" fmla="*/ 32 h 210"/>
                  <a:gd name="T8" fmla="*/ 163 w 177"/>
                  <a:gd name="T9" fmla="*/ 41 h 210"/>
                  <a:gd name="T10" fmla="*/ 158 w 177"/>
                  <a:gd name="T11" fmla="*/ 42 h 210"/>
                  <a:gd name="T12" fmla="*/ 161 w 177"/>
                  <a:gd name="T13" fmla="*/ 29 h 210"/>
                  <a:gd name="T14" fmla="*/ 152 w 177"/>
                  <a:gd name="T15" fmla="*/ 20 h 210"/>
                  <a:gd name="T16" fmla="*/ 142 w 177"/>
                  <a:gd name="T17" fmla="*/ 27 h 210"/>
                  <a:gd name="T18" fmla="*/ 139 w 177"/>
                  <a:gd name="T19" fmla="*/ 42 h 210"/>
                  <a:gd name="T20" fmla="*/ 132 w 177"/>
                  <a:gd name="T21" fmla="*/ 49 h 210"/>
                  <a:gd name="T22" fmla="*/ 125 w 177"/>
                  <a:gd name="T23" fmla="*/ 46 h 210"/>
                  <a:gd name="T24" fmla="*/ 116 w 177"/>
                  <a:gd name="T25" fmla="*/ 46 h 210"/>
                  <a:gd name="T26" fmla="*/ 109 w 177"/>
                  <a:gd name="T27" fmla="*/ 36 h 210"/>
                  <a:gd name="T28" fmla="*/ 105 w 177"/>
                  <a:gd name="T29" fmla="*/ 41 h 210"/>
                  <a:gd name="T30" fmla="*/ 101 w 177"/>
                  <a:gd name="T31" fmla="*/ 42 h 210"/>
                  <a:gd name="T32" fmla="*/ 99 w 177"/>
                  <a:gd name="T33" fmla="*/ 54 h 210"/>
                  <a:gd name="T34" fmla="*/ 87 w 177"/>
                  <a:gd name="T35" fmla="*/ 52 h 210"/>
                  <a:gd name="T36" fmla="*/ 85 w 177"/>
                  <a:gd name="T37" fmla="*/ 61 h 210"/>
                  <a:gd name="T38" fmla="*/ 79 w 177"/>
                  <a:gd name="T39" fmla="*/ 61 h 210"/>
                  <a:gd name="T40" fmla="*/ 74 w 177"/>
                  <a:gd name="T41" fmla="*/ 73 h 210"/>
                  <a:gd name="T42" fmla="*/ 68 w 177"/>
                  <a:gd name="T43" fmla="*/ 93 h 210"/>
                  <a:gd name="T44" fmla="*/ 57 w 177"/>
                  <a:gd name="T45" fmla="*/ 116 h 210"/>
                  <a:gd name="T46" fmla="*/ 59 w 177"/>
                  <a:gd name="T47" fmla="*/ 120 h 210"/>
                  <a:gd name="T48" fmla="*/ 57 w 177"/>
                  <a:gd name="T49" fmla="*/ 127 h 210"/>
                  <a:gd name="T50" fmla="*/ 51 w 177"/>
                  <a:gd name="T51" fmla="*/ 127 h 210"/>
                  <a:gd name="T52" fmla="*/ 46 w 177"/>
                  <a:gd name="T53" fmla="*/ 141 h 210"/>
                  <a:gd name="T54" fmla="*/ 47 w 177"/>
                  <a:gd name="T55" fmla="*/ 160 h 210"/>
                  <a:gd name="T56" fmla="*/ 51 w 177"/>
                  <a:gd name="T57" fmla="*/ 166 h 210"/>
                  <a:gd name="T58" fmla="*/ 49 w 177"/>
                  <a:gd name="T59" fmla="*/ 183 h 210"/>
                  <a:gd name="T60" fmla="*/ 44 w 177"/>
                  <a:gd name="T61" fmla="*/ 192 h 210"/>
                  <a:gd name="T62" fmla="*/ 40 w 177"/>
                  <a:gd name="T63" fmla="*/ 200 h 210"/>
                  <a:gd name="T64" fmla="*/ 35 w 177"/>
                  <a:gd name="T65" fmla="*/ 192 h 210"/>
                  <a:gd name="T66" fmla="*/ 23 w 177"/>
                  <a:gd name="T67" fmla="*/ 206 h 210"/>
                  <a:gd name="T68" fmla="*/ 14 w 177"/>
                  <a:gd name="T69" fmla="*/ 210 h 210"/>
                  <a:gd name="T70" fmla="*/ 4 w 177"/>
                  <a:gd name="T71" fmla="*/ 203 h 210"/>
                  <a:gd name="T72" fmla="*/ 1 w 177"/>
                  <a:gd name="T73" fmla="*/ 189 h 210"/>
                  <a:gd name="T74" fmla="*/ 0 w 177"/>
                  <a:gd name="T75" fmla="*/ 158 h 210"/>
                  <a:gd name="T76" fmla="*/ 6 w 177"/>
                  <a:gd name="T77" fmla="*/ 148 h 210"/>
                  <a:gd name="T78" fmla="*/ 23 w 177"/>
                  <a:gd name="T79" fmla="*/ 136 h 210"/>
                  <a:gd name="T80" fmla="*/ 37 w 177"/>
                  <a:gd name="T81" fmla="*/ 120 h 210"/>
                  <a:gd name="T82" fmla="*/ 50 w 177"/>
                  <a:gd name="T83" fmla="*/ 98 h 210"/>
                  <a:gd name="T84" fmla="*/ 65 w 177"/>
                  <a:gd name="T85" fmla="*/ 65 h 210"/>
                  <a:gd name="T86" fmla="*/ 76 w 177"/>
                  <a:gd name="T87" fmla="*/ 52 h 210"/>
                  <a:gd name="T88" fmla="*/ 94 w 177"/>
                  <a:gd name="T89" fmla="*/ 27 h 210"/>
                  <a:gd name="T90" fmla="*/ 110 w 177"/>
                  <a:gd name="T91" fmla="*/ 19 h 210"/>
                  <a:gd name="T92" fmla="*/ 121 w 177"/>
                  <a:gd name="T93" fmla="*/ 20 h 210"/>
                  <a:gd name="T94" fmla="*/ 131 w 177"/>
                  <a:gd name="T95" fmla="*/ 3 h 210"/>
                  <a:gd name="T96" fmla="*/ 143 w 177"/>
                  <a:gd name="T97" fmla="*/ 4 h 210"/>
                  <a:gd name="T98" fmla="*/ 155 w 177"/>
                  <a:gd name="T9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210">
                    <a:moveTo>
                      <a:pt x="155" y="0"/>
                    </a:moveTo>
                    <a:lnTo>
                      <a:pt x="177" y="15"/>
                    </a:lnTo>
                    <a:lnTo>
                      <a:pt x="168" y="20"/>
                    </a:lnTo>
                    <a:lnTo>
                      <a:pt x="175" y="32"/>
                    </a:lnTo>
                    <a:lnTo>
                      <a:pt x="163" y="41"/>
                    </a:lnTo>
                    <a:lnTo>
                      <a:pt x="158" y="42"/>
                    </a:lnTo>
                    <a:lnTo>
                      <a:pt x="161" y="29"/>
                    </a:lnTo>
                    <a:lnTo>
                      <a:pt x="152" y="20"/>
                    </a:lnTo>
                    <a:lnTo>
                      <a:pt x="142" y="27"/>
                    </a:lnTo>
                    <a:lnTo>
                      <a:pt x="139" y="42"/>
                    </a:lnTo>
                    <a:lnTo>
                      <a:pt x="132" y="49"/>
                    </a:lnTo>
                    <a:lnTo>
                      <a:pt x="125" y="46"/>
                    </a:lnTo>
                    <a:lnTo>
                      <a:pt x="116" y="46"/>
                    </a:lnTo>
                    <a:lnTo>
                      <a:pt x="109" y="36"/>
                    </a:lnTo>
                    <a:lnTo>
                      <a:pt x="105" y="41"/>
                    </a:lnTo>
                    <a:lnTo>
                      <a:pt x="101" y="42"/>
                    </a:lnTo>
                    <a:lnTo>
                      <a:pt x="99" y="54"/>
                    </a:lnTo>
                    <a:lnTo>
                      <a:pt x="87" y="52"/>
                    </a:lnTo>
                    <a:lnTo>
                      <a:pt x="85" y="61"/>
                    </a:lnTo>
                    <a:lnTo>
                      <a:pt x="79" y="61"/>
                    </a:lnTo>
                    <a:lnTo>
                      <a:pt x="74" y="73"/>
                    </a:lnTo>
                    <a:lnTo>
                      <a:pt x="68" y="93"/>
                    </a:lnTo>
                    <a:lnTo>
                      <a:pt x="57" y="116"/>
                    </a:lnTo>
                    <a:lnTo>
                      <a:pt x="59" y="120"/>
                    </a:lnTo>
                    <a:lnTo>
                      <a:pt x="57" y="127"/>
                    </a:lnTo>
                    <a:lnTo>
                      <a:pt x="51" y="127"/>
                    </a:lnTo>
                    <a:lnTo>
                      <a:pt x="46" y="141"/>
                    </a:lnTo>
                    <a:lnTo>
                      <a:pt x="47" y="160"/>
                    </a:lnTo>
                    <a:lnTo>
                      <a:pt x="51" y="166"/>
                    </a:lnTo>
                    <a:lnTo>
                      <a:pt x="49" y="183"/>
                    </a:lnTo>
                    <a:lnTo>
                      <a:pt x="44" y="192"/>
                    </a:lnTo>
                    <a:lnTo>
                      <a:pt x="40" y="200"/>
                    </a:lnTo>
                    <a:lnTo>
                      <a:pt x="35" y="192"/>
                    </a:lnTo>
                    <a:lnTo>
                      <a:pt x="23" y="206"/>
                    </a:lnTo>
                    <a:lnTo>
                      <a:pt x="14" y="210"/>
                    </a:lnTo>
                    <a:lnTo>
                      <a:pt x="4" y="203"/>
                    </a:lnTo>
                    <a:lnTo>
                      <a:pt x="1" y="189"/>
                    </a:lnTo>
                    <a:lnTo>
                      <a:pt x="0" y="158"/>
                    </a:lnTo>
                    <a:lnTo>
                      <a:pt x="6" y="148"/>
                    </a:lnTo>
                    <a:lnTo>
                      <a:pt x="23" y="136"/>
                    </a:lnTo>
                    <a:lnTo>
                      <a:pt x="37" y="120"/>
                    </a:lnTo>
                    <a:lnTo>
                      <a:pt x="50" y="98"/>
                    </a:lnTo>
                    <a:lnTo>
                      <a:pt x="65" y="65"/>
                    </a:lnTo>
                    <a:lnTo>
                      <a:pt x="76" y="52"/>
                    </a:lnTo>
                    <a:lnTo>
                      <a:pt x="94" y="27"/>
                    </a:lnTo>
                    <a:lnTo>
                      <a:pt x="110" y="19"/>
                    </a:lnTo>
                    <a:lnTo>
                      <a:pt x="121" y="20"/>
                    </a:lnTo>
                    <a:lnTo>
                      <a:pt x="131" y="3"/>
                    </a:lnTo>
                    <a:lnTo>
                      <a:pt x="143" y="4"/>
                    </a:lnTo>
                    <a:lnTo>
                      <a:pt x="155"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3" name="任意多边形(F) 131">
                <a:extLst>
                  <a:ext uri="{FF2B5EF4-FFF2-40B4-BE49-F238E27FC236}">
                    <a16:creationId xmlns:a16="http://schemas.microsoft.com/office/drawing/2014/main" id="{C4E0F406-0549-45DB-A3BB-C0B59B7B0B1E}"/>
                  </a:ext>
                </a:extLst>
              </p:cNvPr>
              <p:cNvSpPr>
                <a:spLocks/>
              </p:cNvSpPr>
              <p:nvPr/>
            </p:nvSpPr>
            <p:spPr bwMode="auto">
              <a:xfrm>
                <a:off x="3090863" y="5070475"/>
                <a:ext cx="104775" cy="101600"/>
              </a:xfrm>
              <a:custGeom>
                <a:avLst/>
                <a:gdLst>
                  <a:gd name="T0" fmla="*/ 6 w 66"/>
                  <a:gd name="T1" fmla="*/ 42 h 64"/>
                  <a:gd name="T2" fmla="*/ 3 w 66"/>
                  <a:gd name="T3" fmla="*/ 35 h 64"/>
                  <a:gd name="T4" fmla="*/ 3 w 66"/>
                  <a:gd name="T5" fmla="*/ 31 h 64"/>
                  <a:gd name="T6" fmla="*/ 2 w 66"/>
                  <a:gd name="T7" fmla="*/ 25 h 64"/>
                  <a:gd name="T8" fmla="*/ 0 w 66"/>
                  <a:gd name="T9" fmla="*/ 21 h 64"/>
                  <a:gd name="T10" fmla="*/ 2 w 66"/>
                  <a:gd name="T11" fmla="*/ 18 h 64"/>
                  <a:gd name="T12" fmla="*/ 0 w 66"/>
                  <a:gd name="T13" fmla="*/ 13 h 64"/>
                  <a:gd name="T14" fmla="*/ 4 w 66"/>
                  <a:gd name="T15" fmla="*/ 9 h 64"/>
                  <a:gd name="T16" fmla="*/ 15 w 66"/>
                  <a:gd name="T17" fmla="*/ 3 h 64"/>
                  <a:gd name="T18" fmla="*/ 24 w 66"/>
                  <a:gd name="T19" fmla="*/ 0 h 64"/>
                  <a:gd name="T20" fmla="*/ 30 w 66"/>
                  <a:gd name="T21" fmla="*/ 2 h 64"/>
                  <a:gd name="T22" fmla="*/ 31 w 66"/>
                  <a:gd name="T23" fmla="*/ 4 h 64"/>
                  <a:gd name="T24" fmla="*/ 37 w 66"/>
                  <a:gd name="T25" fmla="*/ 4 h 64"/>
                  <a:gd name="T26" fmla="*/ 46 w 66"/>
                  <a:gd name="T27" fmla="*/ 6 h 64"/>
                  <a:gd name="T28" fmla="*/ 58 w 66"/>
                  <a:gd name="T29" fmla="*/ 6 h 64"/>
                  <a:gd name="T30" fmla="*/ 61 w 66"/>
                  <a:gd name="T31" fmla="*/ 7 h 64"/>
                  <a:gd name="T32" fmla="*/ 62 w 66"/>
                  <a:gd name="T33" fmla="*/ 10 h 64"/>
                  <a:gd name="T34" fmla="*/ 64 w 66"/>
                  <a:gd name="T35" fmla="*/ 15 h 64"/>
                  <a:gd name="T36" fmla="*/ 65 w 66"/>
                  <a:gd name="T37" fmla="*/ 20 h 64"/>
                  <a:gd name="T38" fmla="*/ 65 w 66"/>
                  <a:gd name="T39" fmla="*/ 24 h 64"/>
                  <a:gd name="T40" fmla="*/ 61 w 66"/>
                  <a:gd name="T41" fmla="*/ 26 h 64"/>
                  <a:gd name="T42" fmla="*/ 62 w 66"/>
                  <a:gd name="T43" fmla="*/ 31 h 64"/>
                  <a:gd name="T44" fmla="*/ 64 w 66"/>
                  <a:gd name="T45" fmla="*/ 36 h 64"/>
                  <a:gd name="T46" fmla="*/ 66 w 66"/>
                  <a:gd name="T47" fmla="*/ 45 h 64"/>
                  <a:gd name="T48" fmla="*/ 66 w 66"/>
                  <a:gd name="T49" fmla="*/ 49 h 64"/>
                  <a:gd name="T50" fmla="*/ 62 w 66"/>
                  <a:gd name="T51" fmla="*/ 50 h 64"/>
                  <a:gd name="T52" fmla="*/ 56 w 66"/>
                  <a:gd name="T53" fmla="*/ 59 h 64"/>
                  <a:gd name="T54" fmla="*/ 58 w 66"/>
                  <a:gd name="T55" fmla="*/ 64 h 64"/>
                  <a:gd name="T56" fmla="*/ 56 w 66"/>
                  <a:gd name="T57" fmla="*/ 62 h 64"/>
                  <a:gd name="T58" fmla="*/ 50 w 66"/>
                  <a:gd name="T59" fmla="*/ 59 h 64"/>
                  <a:gd name="T60" fmla="*/ 46 w 66"/>
                  <a:gd name="T61" fmla="*/ 60 h 64"/>
                  <a:gd name="T62" fmla="*/ 42 w 66"/>
                  <a:gd name="T63" fmla="*/ 59 h 64"/>
                  <a:gd name="T64" fmla="*/ 38 w 66"/>
                  <a:gd name="T65" fmla="*/ 61 h 64"/>
                  <a:gd name="T66" fmla="*/ 35 w 66"/>
                  <a:gd name="T67" fmla="*/ 58 h 64"/>
                  <a:gd name="T68" fmla="*/ 32 w 66"/>
                  <a:gd name="T69" fmla="*/ 59 h 64"/>
                  <a:gd name="T70" fmla="*/ 32 w 66"/>
                  <a:gd name="T71" fmla="*/ 59 h 64"/>
                  <a:gd name="T72" fmla="*/ 29 w 66"/>
                  <a:gd name="T73" fmla="*/ 53 h 64"/>
                  <a:gd name="T74" fmla="*/ 24 w 66"/>
                  <a:gd name="T75" fmla="*/ 53 h 64"/>
                  <a:gd name="T76" fmla="*/ 23 w 66"/>
                  <a:gd name="T77" fmla="*/ 49 h 64"/>
                  <a:gd name="T78" fmla="*/ 19 w 66"/>
                  <a:gd name="T79" fmla="*/ 48 h 64"/>
                  <a:gd name="T80" fmla="*/ 18 w 66"/>
                  <a:gd name="T81" fmla="*/ 50 h 64"/>
                  <a:gd name="T82" fmla="*/ 14 w 66"/>
                  <a:gd name="T83" fmla="*/ 49 h 64"/>
                  <a:gd name="T84" fmla="*/ 14 w 66"/>
                  <a:gd name="T85" fmla="*/ 45 h 64"/>
                  <a:gd name="T86" fmla="*/ 9 w 66"/>
                  <a:gd name="T87" fmla="*/ 44 h 64"/>
                  <a:gd name="T88" fmla="*/ 6 w 66"/>
                  <a:gd name="T8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4">
                    <a:moveTo>
                      <a:pt x="6" y="42"/>
                    </a:moveTo>
                    <a:lnTo>
                      <a:pt x="3" y="35"/>
                    </a:lnTo>
                    <a:lnTo>
                      <a:pt x="3" y="31"/>
                    </a:lnTo>
                    <a:lnTo>
                      <a:pt x="2" y="25"/>
                    </a:lnTo>
                    <a:lnTo>
                      <a:pt x="0" y="21"/>
                    </a:lnTo>
                    <a:lnTo>
                      <a:pt x="2" y="18"/>
                    </a:lnTo>
                    <a:lnTo>
                      <a:pt x="0" y="13"/>
                    </a:lnTo>
                    <a:lnTo>
                      <a:pt x="4" y="9"/>
                    </a:lnTo>
                    <a:lnTo>
                      <a:pt x="15" y="3"/>
                    </a:lnTo>
                    <a:lnTo>
                      <a:pt x="24" y="0"/>
                    </a:lnTo>
                    <a:lnTo>
                      <a:pt x="30" y="2"/>
                    </a:lnTo>
                    <a:lnTo>
                      <a:pt x="31" y="4"/>
                    </a:lnTo>
                    <a:lnTo>
                      <a:pt x="37" y="4"/>
                    </a:lnTo>
                    <a:lnTo>
                      <a:pt x="46" y="6"/>
                    </a:lnTo>
                    <a:lnTo>
                      <a:pt x="58" y="6"/>
                    </a:lnTo>
                    <a:lnTo>
                      <a:pt x="61" y="7"/>
                    </a:lnTo>
                    <a:lnTo>
                      <a:pt x="62" y="10"/>
                    </a:lnTo>
                    <a:lnTo>
                      <a:pt x="64" y="15"/>
                    </a:lnTo>
                    <a:lnTo>
                      <a:pt x="65" y="20"/>
                    </a:lnTo>
                    <a:lnTo>
                      <a:pt x="65" y="24"/>
                    </a:lnTo>
                    <a:lnTo>
                      <a:pt x="61" y="26"/>
                    </a:lnTo>
                    <a:lnTo>
                      <a:pt x="62" y="31"/>
                    </a:lnTo>
                    <a:lnTo>
                      <a:pt x="64" y="36"/>
                    </a:lnTo>
                    <a:lnTo>
                      <a:pt x="66" y="45"/>
                    </a:lnTo>
                    <a:lnTo>
                      <a:pt x="66" y="49"/>
                    </a:lnTo>
                    <a:lnTo>
                      <a:pt x="62" y="50"/>
                    </a:lnTo>
                    <a:lnTo>
                      <a:pt x="56" y="59"/>
                    </a:lnTo>
                    <a:lnTo>
                      <a:pt x="58" y="64"/>
                    </a:lnTo>
                    <a:lnTo>
                      <a:pt x="56" y="62"/>
                    </a:lnTo>
                    <a:lnTo>
                      <a:pt x="50" y="59"/>
                    </a:lnTo>
                    <a:lnTo>
                      <a:pt x="46" y="60"/>
                    </a:lnTo>
                    <a:lnTo>
                      <a:pt x="42" y="59"/>
                    </a:lnTo>
                    <a:lnTo>
                      <a:pt x="38" y="61"/>
                    </a:lnTo>
                    <a:lnTo>
                      <a:pt x="35" y="58"/>
                    </a:lnTo>
                    <a:lnTo>
                      <a:pt x="32" y="59"/>
                    </a:lnTo>
                    <a:lnTo>
                      <a:pt x="32" y="59"/>
                    </a:lnTo>
                    <a:lnTo>
                      <a:pt x="29" y="53"/>
                    </a:lnTo>
                    <a:lnTo>
                      <a:pt x="24" y="53"/>
                    </a:lnTo>
                    <a:lnTo>
                      <a:pt x="23" y="49"/>
                    </a:lnTo>
                    <a:lnTo>
                      <a:pt x="19" y="48"/>
                    </a:lnTo>
                    <a:lnTo>
                      <a:pt x="18" y="50"/>
                    </a:lnTo>
                    <a:lnTo>
                      <a:pt x="14" y="49"/>
                    </a:lnTo>
                    <a:lnTo>
                      <a:pt x="14" y="45"/>
                    </a:lnTo>
                    <a:lnTo>
                      <a:pt x="9" y="44"/>
                    </a:lnTo>
                    <a:lnTo>
                      <a:pt x="6" y="4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4" name="任意多边形(F) 137">
                <a:extLst>
                  <a:ext uri="{FF2B5EF4-FFF2-40B4-BE49-F238E27FC236}">
                    <a16:creationId xmlns:a16="http://schemas.microsoft.com/office/drawing/2014/main" id="{C2530EC8-5757-4804-B020-11A9AF0594B3}"/>
                  </a:ext>
                </a:extLst>
              </p:cNvPr>
              <p:cNvSpPr>
                <a:spLocks/>
              </p:cNvSpPr>
              <p:nvPr/>
            </p:nvSpPr>
            <p:spPr bwMode="auto">
              <a:xfrm>
                <a:off x="3155950" y="5183188"/>
                <a:ext cx="100013" cy="68263"/>
              </a:xfrm>
              <a:custGeom>
                <a:avLst/>
                <a:gdLst>
                  <a:gd name="T0" fmla="*/ 17 w 63"/>
                  <a:gd name="T1" fmla="*/ 3 h 43"/>
                  <a:gd name="T2" fmla="*/ 19 w 63"/>
                  <a:gd name="T3" fmla="*/ 1 h 43"/>
                  <a:gd name="T4" fmla="*/ 24 w 63"/>
                  <a:gd name="T5" fmla="*/ 2 h 43"/>
                  <a:gd name="T6" fmla="*/ 27 w 63"/>
                  <a:gd name="T7" fmla="*/ 2 h 43"/>
                  <a:gd name="T8" fmla="*/ 31 w 63"/>
                  <a:gd name="T9" fmla="*/ 5 h 43"/>
                  <a:gd name="T10" fmla="*/ 34 w 63"/>
                  <a:gd name="T11" fmla="*/ 3 h 43"/>
                  <a:gd name="T12" fmla="*/ 38 w 63"/>
                  <a:gd name="T13" fmla="*/ 2 h 43"/>
                  <a:gd name="T14" fmla="*/ 40 w 63"/>
                  <a:gd name="T15" fmla="*/ 0 h 43"/>
                  <a:gd name="T16" fmla="*/ 43 w 63"/>
                  <a:gd name="T17" fmla="*/ 0 h 43"/>
                  <a:gd name="T18" fmla="*/ 44 w 63"/>
                  <a:gd name="T19" fmla="*/ 1 h 43"/>
                  <a:gd name="T20" fmla="*/ 47 w 63"/>
                  <a:gd name="T21" fmla="*/ 5 h 43"/>
                  <a:gd name="T22" fmla="*/ 49 w 63"/>
                  <a:gd name="T23" fmla="*/ 8 h 43"/>
                  <a:gd name="T24" fmla="*/ 53 w 63"/>
                  <a:gd name="T25" fmla="*/ 14 h 43"/>
                  <a:gd name="T26" fmla="*/ 53 w 63"/>
                  <a:gd name="T27" fmla="*/ 18 h 43"/>
                  <a:gd name="T28" fmla="*/ 53 w 63"/>
                  <a:gd name="T29" fmla="*/ 23 h 43"/>
                  <a:gd name="T30" fmla="*/ 54 w 63"/>
                  <a:gd name="T31" fmla="*/ 26 h 43"/>
                  <a:gd name="T32" fmla="*/ 56 w 63"/>
                  <a:gd name="T33" fmla="*/ 29 h 43"/>
                  <a:gd name="T34" fmla="*/ 60 w 63"/>
                  <a:gd name="T35" fmla="*/ 28 h 43"/>
                  <a:gd name="T36" fmla="*/ 63 w 63"/>
                  <a:gd name="T37" fmla="*/ 29 h 43"/>
                  <a:gd name="T38" fmla="*/ 63 w 63"/>
                  <a:gd name="T39" fmla="*/ 31 h 43"/>
                  <a:gd name="T40" fmla="*/ 60 w 63"/>
                  <a:gd name="T41" fmla="*/ 34 h 43"/>
                  <a:gd name="T42" fmla="*/ 58 w 63"/>
                  <a:gd name="T43" fmla="*/ 32 h 43"/>
                  <a:gd name="T44" fmla="*/ 56 w 63"/>
                  <a:gd name="T45" fmla="*/ 43 h 43"/>
                  <a:gd name="T46" fmla="*/ 52 w 63"/>
                  <a:gd name="T47" fmla="*/ 42 h 43"/>
                  <a:gd name="T48" fmla="*/ 47 w 63"/>
                  <a:gd name="T49" fmla="*/ 40 h 43"/>
                  <a:gd name="T50" fmla="*/ 40 w 63"/>
                  <a:gd name="T51" fmla="*/ 41 h 43"/>
                  <a:gd name="T52" fmla="*/ 36 w 63"/>
                  <a:gd name="T53" fmla="*/ 43 h 43"/>
                  <a:gd name="T54" fmla="*/ 26 w 63"/>
                  <a:gd name="T55" fmla="*/ 43 h 43"/>
                  <a:gd name="T56" fmla="*/ 20 w 63"/>
                  <a:gd name="T57" fmla="*/ 42 h 43"/>
                  <a:gd name="T58" fmla="*/ 18 w 63"/>
                  <a:gd name="T59" fmla="*/ 42 h 43"/>
                  <a:gd name="T60" fmla="*/ 17 w 63"/>
                  <a:gd name="T61" fmla="*/ 39 h 43"/>
                  <a:gd name="T62" fmla="*/ 15 w 63"/>
                  <a:gd name="T63" fmla="*/ 37 h 43"/>
                  <a:gd name="T64" fmla="*/ 17 w 63"/>
                  <a:gd name="T65" fmla="*/ 36 h 43"/>
                  <a:gd name="T66" fmla="*/ 15 w 63"/>
                  <a:gd name="T67" fmla="*/ 35 h 43"/>
                  <a:gd name="T68" fmla="*/ 13 w 63"/>
                  <a:gd name="T69" fmla="*/ 36 h 43"/>
                  <a:gd name="T70" fmla="*/ 9 w 63"/>
                  <a:gd name="T71" fmla="*/ 34 h 43"/>
                  <a:gd name="T72" fmla="*/ 8 w 63"/>
                  <a:gd name="T73" fmla="*/ 30 h 43"/>
                  <a:gd name="T74" fmla="*/ 5 w 63"/>
                  <a:gd name="T75" fmla="*/ 28 h 43"/>
                  <a:gd name="T76" fmla="*/ 3 w 63"/>
                  <a:gd name="T77" fmla="*/ 24 h 43"/>
                  <a:gd name="T78" fmla="*/ 0 w 63"/>
                  <a:gd name="T79" fmla="*/ 20 h 43"/>
                  <a:gd name="T80" fmla="*/ 6 w 63"/>
                  <a:gd name="T81" fmla="*/ 19 h 43"/>
                  <a:gd name="T82" fmla="*/ 9 w 63"/>
                  <a:gd name="T83" fmla="*/ 12 h 43"/>
                  <a:gd name="T84" fmla="*/ 13 w 63"/>
                  <a:gd name="T85" fmla="*/ 6 h 43"/>
                  <a:gd name="T86" fmla="*/ 17 w 63"/>
                  <a:gd name="T87"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43">
                    <a:moveTo>
                      <a:pt x="17" y="3"/>
                    </a:moveTo>
                    <a:lnTo>
                      <a:pt x="19" y="1"/>
                    </a:lnTo>
                    <a:lnTo>
                      <a:pt x="24" y="2"/>
                    </a:lnTo>
                    <a:lnTo>
                      <a:pt x="27" y="2"/>
                    </a:lnTo>
                    <a:lnTo>
                      <a:pt x="31" y="5"/>
                    </a:lnTo>
                    <a:lnTo>
                      <a:pt x="34" y="3"/>
                    </a:lnTo>
                    <a:lnTo>
                      <a:pt x="38" y="2"/>
                    </a:lnTo>
                    <a:lnTo>
                      <a:pt x="40" y="0"/>
                    </a:lnTo>
                    <a:lnTo>
                      <a:pt x="43" y="0"/>
                    </a:lnTo>
                    <a:lnTo>
                      <a:pt x="44" y="1"/>
                    </a:lnTo>
                    <a:lnTo>
                      <a:pt x="47" y="5"/>
                    </a:lnTo>
                    <a:lnTo>
                      <a:pt x="49" y="8"/>
                    </a:lnTo>
                    <a:lnTo>
                      <a:pt x="53" y="14"/>
                    </a:lnTo>
                    <a:lnTo>
                      <a:pt x="53" y="18"/>
                    </a:lnTo>
                    <a:lnTo>
                      <a:pt x="53" y="23"/>
                    </a:lnTo>
                    <a:lnTo>
                      <a:pt x="54" y="26"/>
                    </a:lnTo>
                    <a:lnTo>
                      <a:pt x="56" y="29"/>
                    </a:lnTo>
                    <a:lnTo>
                      <a:pt x="60" y="28"/>
                    </a:lnTo>
                    <a:lnTo>
                      <a:pt x="63" y="29"/>
                    </a:lnTo>
                    <a:lnTo>
                      <a:pt x="63" y="31"/>
                    </a:lnTo>
                    <a:lnTo>
                      <a:pt x="60" y="34"/>
                    </a:lnTo>
                    <a:lnTo>
                      <a:pt x="58" y="32"/>
                    </a:lnTo>
                    <a:lnTo>
                      <a:pt x="56" y="43"/>
                    </a:lnTo>
                    <a:lnTo>
                      <a:pt x="52" y="42"/>
                    </a:lnTo>
                    <a:lnTo>
                      <a:pt x="47" y="40"/>
                    </a:lnTo>
                    <a:lnTo>
                      <a:pt x="40" y="41"/>
                    </a:lnTo>
                    <a:lnTo>
                      <a:pt x="36" y="43"/>
                    </a:lnTo>
                    <a:lnTo>
                      <a:pt x="26" y="43"/>
                    </a:lnTo>
                    <a:lnTo>
                      <a:pt x="20" y="42"/>
                    </a:lnTo>
                    <a:lnTo>
                      <a:pt x="18" y="42"/>
                    </a:lnTo>
                    <a:lnTo>
                      <a:pt x="17" y="39"/>
                    </a:lnTo>
                    <a:lnTo>
                      <a:pt x="15" y="37"/>
                    </a:lnTo>
                    <a:lnTo>
                      <a:pt x="17" y="36"/>
                    </a:lnTo>
                    <a:lnTo>
                      <a:pt x="15" y="35"/>
                    </a:lnTo>
                    <a:lnTo>
                      <a:pt x="13" y="36"/>
                    </a:lnTo>
                    <a:lnTo>
                      <a:pt x="9" y="34"/>
                    </a:lnTo>
                    <a:lnTo>
                      <a:pt x="8" y="30"/>
                    </a:lnTo>
                    <a:lnTo>
                      <a:pt x="5" y="28"/>
                    </a:lnTo>
                    <a:lnTo>
                      <a:pt x="3" y="24"/>
                    </a:lnTo>
                    <a:lnTo>
                      <a:pt x="0" y="20"/>
                    </a:lnTo>
                    <a:lnTo>
                      <a:pt x="6" y="19"/>
                    </a:lnTo>
                    <a:lnTo>
                      <a:pt x="9" y="12"/>
                    </a:lnTo>
                    <a:lnTo>
                      <a:pt x="13" y="6"/>
                    </a:lnTo>
                    <a:lnTo>
                      <a:pt x="17" y="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5" name="任意多边形(F) 138">
                <a:extLst>
                  <a:ext uri="{FF2B5EF4-FFF2-40B4-BE49-F238E27FC236}">
                    <a16:creationId xmlns:a16="http://schemas.microsoft.com/office/drawing/2014/main" id="{0C857EAD-EF72-458A-A5AB-1B61E9A0997E}"/>
                  </a:ext>
                </a:extLst>
              </p:cNvPr>
              <p:cNvSpPr>
                <a:spLocks/>
              </p:cNvSpPr>
              <p:nvPr/>
            </p:nvSpPr>
            <p:spPr bwMode="auto">
              <a:xfrm>
                <a:off x="3140075" y="5214938"/>
                <a:ext cx="46038" cy="58738"/>
              </a:xfrm>
              <a:custGeom>
                <a:avLst/>
                <a:gdLst>
                  <a:gd name="T0" fmla="*/ 15 w 29"/>
                  <a:gd name="T1" fmla="*/ 8 h 37"/>
                  <a:gd name="T2" fmla="*/ 18 w 29"/>
                  <a:gd name="T3" fmla="*/ 10 h 37"/>
                  <a:gd name="T4" fmla="*/ 19 w 29"/>
                  <a:gd name="T5" fmla="*/ 14 h 37"/>
                  <a:gd name="T6" fmla="*/ 23 w 29"/>
                  <a:gd name="T7" fmla="*/ 16 h 37"/>
                  <a:gd name="T8" fmla="*/ 25 w 29"/>
                  <a:gd name="T9" fmla="*/ 15 h 37"/>
                  <a:gd name="T10" fmla="*/ 27 w 29"/>
                  <a:gd name="T11" fmla="*/ 16 h 37"/>
                  <a:gd name="T12" fmla="*/ 25 w 29"/>
                  <a:gd name="T13" fmla="*/ 17 h 37"/>
                  <a:gd name="T14" fmla="*/ 27 w 29"/>
                  <a:gd name="T15" fmla="*/ 19 h 37"/>
                  <a:gd name="T16" fmla="*/ 24 w 29"/>
                  <a:gd name="T17" fmla="*/ 21 h 37"/>
                  <a:gd name="T18" fmla="*/ 25 w 29"/>
                  <a:gd name="T19" fmla="*/ 25 h 37"/>
                  <a:gd name="T20" fmla="*/ 29 w 29"/>
                  <a:gd name="T21" fmla="*/ 28 h 37"/>
                  <a:gd name="T22" fmla="*/ 25 w 29"/>
                  <a:gd name="T23" fmla="*/ 31 h 37"/>
                  <a:gd name="T24" fmla="*/ 25 w 29"/>
                  <a:gd name="T25" fmla="*/ 34 h 37"/>
                  <a:gd name="T26" fmla="*/ 25 w 29"/>
                  <a:gd name="T27" fmla="*/ 35 h 37"/>
                  <a:gd name="T28" fmla="*/ 24 w 29"/>
                  <a:gd name="T29" fmla="*/ 37 h 37"/>
                  <a:gd name="T30" fmla="*/ 22 w 29"/>
                  <a:gd name="T31" fmla="*/ 37 h 37"/>
                  <a:gd name="T32" fmla="*/ 19 w 29"/>
                  <a:gd name="T33" fmla="*/ 37 h 37"/>
                  <a:gd name="T34" fmla="*/ 19 w 29"/>
                  <a:gd name="T35" fmla="*/ 37 h 37"/>
                  <a:gd name="T36" fmla="*/ 19 w 29"/>
                  <a:gd name="T37" fmla="*/ 35 h 37"/>
                  <a:gd name="T38" fmla="*/ 21 w 29"/>
                  <a:gd name="T39" fmla="*/ 33 h 37"/>
                  <a:gd name="T40" fmla="*/ 19 w 29"/>
                  <a:gd name="T41" fmla="*/ 33 h 37"/>
                  <a:gd name="T42" fmla="*/ 18 w 29"/>
                  <a:gd name="T43" fmla="*/ 32 h 37"/>
                  <a:gd name="T44" fmla="*/ 17 w 29"/>
                  <a:gd name="T45" fmla="*/ 31 h 37"/>
                  <a:gd name="T46" fmla="*/ 16 w 29"/>
                  <a:gd name="T47" fmla="*/ 29 h 37"/>
                  <a:gd name="T48" fmla="*/ 15 w 29"/>
                  <a:gd name="T49" fmla="*/ 29 h 37"/>
                  <a:gd name="T50" fmla="*/ 13 w 29"/>
                  <a:gd name="T51" fmla="*/ 28 h 37"/>
                  <a:gd name="T52" fmla="*/ 13 w 29"/>
                  <a:gd name="T53" fmla="*/ 28 h 37"/>
                  <a:gd name="T54" fmla="*/ 12 w 29"/>
                  <a:gd name="T55" fmla="*/ 32 h 37"/>
                  <a:gd name="T56" fmla="*/ 10 w 29"/>
                  <a:gd name="T57" fmla="*/ 32 h 37"/>
                  <a:gd name="T58" fmla="*/ 11 w 29"/>
                  <a:gd name="T59" fmla="*/ 31 h 37"/>
                  <a:gd name="T60" fmla="*/ 9 w 29"/>
                  <a:gd name="T61" fmla="*/ 29 h 37"/>
                  <a:gd name="T62" fmla="*/ 6 w 29"/>
                  <a:gd name="T63" fmla="*/ 28 h 37"/>
                  <a:gd name="T64" fmla="*/ 5 w 29"/>
                  <a:gd name="T65" fmla="*/ 27 h 37"/>
                  <a:gd name="T66" fmla="*/ 4 w 29"/>
                  <a:gd name="T67" fmla="*/ 26 h 37"/>
                  <a:gd name="T68" fmla="*/ 5 w 29"/>
                  <a:gd name="T69" fmla="*/ 25 h 37"/>
                  <a:gd name="T70" fmla="*/ 6 w 29"/>
                  <a:gd name="T71" fmla="*/ 21 h 37"/>
                  <a:gd name="T72" fmla="*/ 2 w 29"/>
                  <a:gd name="T73" fmla="*/ 17 h 37"/>
                  <a:gd name="T74" fmla="*/ 4 w 29"/>
                  <a:gd name="T75" fmla="*/ 12 h 37"/>
                  <a:gd name="T76" fmla="*/ 1 w 29"/>
                  <a:gd name="T77" fmla="*/ 12 h 37"/>
                  <a:gd name="T78" fmla="*/ 5 w 29"/>
                  <a:gd name="T79" fmla="*/ 9 h 37"/>
                  <a:gd name="T80" fmla="*/ 2 w 29"/>
                  <a:gd name="T81" fmla="*/ 6 h 37"/>
                  <a:gd name="T82" fmla="*/ 0 w 29"/>
                  <a:gd name="T83" fmla="*/ 3 h 37"/>
                  <a:gd name="T84" fmla="*/ 6 w 29"/>
                  <a:gd name="T85" fmla="*/ 0 h 37"/>
                  <a:gd name="T86" fmla="*/ 10 w 29"/>
                  <a:gd name="T87" fmla="*/ 0 h 37"/>
                  <a:gd name="T88" fmla="*/ 13 w 29"/>
                  <a:gd name="T89" fmla="*/ 4 h 37"/>
                  <a:gd name="T90" fmla="*/ 15 w 29"/>
                  <a:gd name="T9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 h="37">
                    <a:moveTo>
                      <a:pt x="15" y="8"/>
                    </a:moveTo>
                    <a:lnTo>
                      <a:pt x="18" y="10"/>
                    </a:lnTo>
                    <a:lnTo>
                      <a:pt x="19" y="14"/>
                    </a:lnTo>
                    <a:lnTo>
                      <a:pt x="23" y="16"/>
                    </a:lnTo>
                    <a:lnTo>
                      <a:pt x="25" y="15"/>
                    </a:lnTo>
                    <a:lnTo>
                      <a:pt x="27" y="16"/>
                    </a:lnTo>
                    <a:lnTo>
                      <a:pt x="25" y="17"/>
                    </a:lnTo>
                    <a:lnTo>
                      <a:pt x="27" y="19"/>
                    </a:lnTo>
                    <a:lnTo>
                      <a:pt x="24" y="21"/>
                    </a:lnTo>
                    <a:lnTo>
                      <a:pt x="25" y="25"/>
                    </a:lnTo>
                    <a:lnTo>
                      <a:pt x="29" y="28"/>
                    </a:lnTo>
                    <a:lnTo>
                      <a:pt x="25" y="31"/>
                    </a:lnTo>
                    <a:lnTo>
                      <a:pt x="25" y="34"/>
                    </a:lnTo>
                    <a:lnTo>
                      <a:pt x="25" y="35"/>
                    </a:lnTo>
                    <a:lnTo>
                      <a:pt x="24" y="37"/>
                    </a:lnTo>
                    <a:lnTo>
                      <a:pt x="22" y="37"/>
                    </a:lnTo>
                    <a:lnTo>
                      <a:pt x="19" y="37"/>
                    </a:lnTo>
                    <a:lnTo>
                      <a:pt x="19" y="37"/>
                    </a:lnTo>
                    <a:lnTo>
                      <a:pt x="19" y="35"/>
                    </a:lnTo>
                    <a:lnTo>
                      <a:pt x="21" y="33"/>
                    </a:lnTo>
                    <a:lnTo>
                      <a:pt x="19" y="33"/>
                    </a:lnTo>
                    <a:lnTo>
                      <a:pt x="18" y="32"/>
                    </a:lnTo>
                    <a:lnTo>
                      <a:pt x="17" y="31"/>
                    </a:lnTo>
                    <a:lnTo>
                      <a:pt x="16" y="29"/>
                    </a:lnTo>
                    <a:lnTo>
                      <a:pt x="15" y="29"/>
                    </a:lnTo>
                    <a:lnTo>
                      <a:pt x="13" y="28"/>
                    </a:lnTo>
                    <a:lnTo>
                      <a:pt x="13" y="28"/>
                    </a:lnTo>
                    <a:lnTo>
                      <a:pt x="12" y="32"/>
                    </a:lnTo>
                    <a:lnTo>
                      <a:pt x="10" y="32"/>
                    </a:lnTo>
                    <a:lnTo>
                      <a:pt x="11" y="31"/>
                    </a:lnTo>
                    <a:lnTo>
                      <a:pt x="9" y="29"/>
                    </a:lnTo>
                    <a:lnTo>
                      <a:pt x="6" y="28"/>
                    </a:lnTo>
                    <a:lnTo>
                      <a:pt x="5" y="27"/>
                    </a:lnTo>
                    <a:lnTo>
                      <a:pt x="4" y="26"/>
                    </a:lnTo>
                    <a:lnTo>
                      <a:pt x="5" y="25"/>
                    </a:lnTo>
                    <a:lnTo>
                      <a:pt x="6" y="21"/>
                    </a:lnTo>
                    <a:lnTo>
                      <a:pt x="2" y="17"/>
                    </a:lnTo>
                    <a:lnTo>
                      <a:pt x="4" y="12"/>
                    </a:lnTo>
                    <a:lnTo>
                      <a:pt x="1" y="12"/>
                    </a:lnTo>
                    <a:lnTo>
                      <a:pt x="5" y="9"/>
                    </a:lnTo>
                    <a:lnTo>
                      <a:pt x="2" y="6"/>
                    </a:lnTo>
                    <a:lnTo>
                      <a:pt x="0" y="3"/>
                    </a:lnTo>
                    <a:lnTo>
                      <a:pt x="6" y="0"/>
                    </a:lnTo>
                    <a:lnTo>
                      <a:pt x="10" y="0"/>
                    </a:lnTo>
                    <a:lnTo>
                      <a:pt x="13" y="4"/>
                    </a:lnTo>
                    <a:lnTo>
                      <a:pt x="15" y="8"/>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6" name="任意多边形(F) 139">
                <a:extLst>
                  <a:ext uri="{FF2B5EF4-FFF2-40B4-BE49-F238E27FC236}">
                    <a16:creationId xmlns:a16="http://schemas.microsoft.com/office/drawing/2014/main" id="{0D7C9E3E-5996-4867-A6E5-0F83C78CB53E}"/>
                  </a:ext>
                </a:extLst>
              </p:cNvPr>
              <p:cNvSpPr>
                <a:spLocks noEditPoints="1"/>
              </p:cNvSpPr>
              <p:nvPr/>
            </p:nvSpPr>
            <p:spPr bwMode="auto">
              <a:xfrm>
                <a:off x="3149600" y="4227513"/>
                <a:ext cx="523875" cy="1060450"/>
              </a:xfrm>
              <a:custGeom>
                <a:avLst/>
                <a:gdLst>
                  <a:gd name="T0" fmla="*/ 192 w 330"/>
                  <a:gd name="T1" fmla="*/ 5 h 668"/>
                  <a:gd name="T2" fmla="*/ 214 w 330"/>
                  <a:gd name="T3" fmla="*/ 9 h 668"/>
                  <a:gd name="T4" fmla="*/ 196 w 330"/>
                  <a:gd name="T5" fmla="*/ 30 h 668"/>
                  <a:gd name="T6" fmla="*/ 268 w 330"/>
                  <a:gd name="T7" fmla="*/ 557 h 668"/>
                  <a:gd name="T8" fmla="*/ 269 w 330"/>
                  <a:gd name="T9" fmla="*/ 541 h 668"/>
                  <a:gd name="T10" fmla="*/ 255 w 330"/>
                  <a:gd name="T11" fmla="*/ 540 h 668"/>
                  <a:gd name="T12" fmla="*/ 251 w 330"/>
                  <a:gd name="T13" fmla="*/ 525 h 668"/>
                  <a:gd name="T14" fmla="*/ 256 w 330"/>
                  <a:gd name="T15" fmla="*/ 506 h 668"/>
                  <a:gd name="T16" fmla="*/ 271 w 330"/>
                  <a:gd name="T17" fmla="*/ 474 h 668"/>
                  <a:gd name="T18" fmla="*/ 303 w 330"/>
                  <a:gd name="T19" fmla="*/ 382 h 668"/>
                  <a:gd name="T20" fmla="*/ 324 w 330"/>
                  <a:gd name="T21" fmla="*/ 338 h 668"/>
                  <a:gd name="T22" fmla="*/ 271 w 330"/>
                  <a:gd name="T23" fmla="*/ 315 h 668"/>
                  <a:gd name="T24" fmla="*/ 252 w 330"/>
                  <a:gd name="T25" fmla="*/ 335 h 668"/>
                  <a:gd name="T26" fmla="*/ 233 w 330"/>
                  <a:gd name="T27" fmla="*/ 329 h 668"/>
                  <a:gd name="T28" fmla="*/ 190 w 330"/>
                  <a:gd name="T29" fmla="*/ 363 h 668"/>
                  <a:gd name="T30" fmla="*/ 182 w 330"/>
                  <a:gd name="T31" fmla="*/ 349 h 668"/>
                  <a:gd name="T32" fmla="*/ 162 w 330"/>
                  <a:gd name="T33" fmla="*/ 355 h 668"/>
                  <a:gd name="T34" fmla="*/ 151 w 330"/>
                  <a:gd name="T35" fmla="*/ 370 h 668"/>
                  <a:gd name="T36" fmla="*/ 117 w 330"/>
                  <a:gd name="T37" fmla="*/ 392 h 668"/>
                  <a:gd name="T38" fmla="*/ 111 w 330"/>
                  <a:gd name="T39" fmla="*/ 407 h 668"/>
                  <a:gd name="T40" fmla="*/ 91 w 330"/>
                  <a:gd name="T41" fmla="*/ 367 h 668"/>
                  <a:gd name="T42" fmla="*/ 144 w 330"/>
                  <a:gd name="T43" fmla="*/ 365 h 668"/>
                  <a:gd name="T44" fmla="*/ 96 w 330"/>
                  <a:gd name="T45" fmla="*/ 319 h 668"/>
                  <a:gd name="T46" fmla="*/ 60 w 330"/>
                  <a:gd name="T47" fmla="*/ 324 h 668"/>
                  <a:gd name="T48" fmla="*/ 71 w 330"/>
                  <a:gd name="T49" fmla="*/ 381 h 668"/>
                  <a:gd name="T50" fmla="*/ 80 w 330"/>
                  <a:gd name="T51" fmla="*/ 427 h 668"/>
                  <a:gd name="T52" fmla="*/ 64 w 330"/>
                  <a:gd name="T53" fmla="*/ 467 h 668"/>
                  <a:gd name="T54" fmla="*/ 54 w 330"/>
                  <a:gd name="T55" fmla="*/ 496 h 668"/>
                  <a:gd name="T56" fmla="*/ 57 w 330"/>
                  <a:gd name="T57" fmla="*/ 515 h 668"/>
                  <a:gd name="T58" fmla="*/ 75 w 330"/>
                  <a:gd name="T59" fmla="*/ 522 h 668"/>
                  <a:gd name="T60" fmla="*/ 81 w 330"/>
                  <a:gd name="T61" fmla="*/ 540 h 668"/>
                  <a:gd name="T62" fmla="*/ 85 w 330"/>
                  <a:gd name="T63" fmla="*/ 550 h 668"/>
                  <a:gd name="T64" fmla="*/ 81 w 330"/>
                  <a:gd name="T65" fmla="*/ 562 h 668"/>
                  <a:gd name="T66" fmla="*/ 94 w 330"/>
                  <a:gd name="T67" fmla="*/ 560 h 668"/>
                  <a:gd name="T68" fmla="*/ 103 w 330"/>
                  <a:gd name="T69" fmla="*/ 572 h 668"/>
                  <a:gd name="T70" fmla="*/ 120 w 330"/>
                  <a:gd name="T71" fmla="*/ 580 h 668"/>
                  <a:gd name="T72" fmla="*/ 137 w 330"/>
                  <a:gd name="T73" fmla="*/ 591 h 668"/>
                  <a:gd name="T74" fmla="*/ 128 w 330"/>
                  <a:gd name="T75" fmla="*/ 607 h 668"/>
                  <a:gd name="T76" fmla="*/ 131 w 330"/>
                  <a:gd name="T77" fmla="*/ 614 h 668"/>
                  <a:gd name="T78" fmla="*/ 115 w 330"/>
                  <a:gd name="T79" fmla="*/ 631 h 668"/>
                  <a:gd name="T80" fmla="*/ 137 w 330"/>
                  <a:gd name="T81" fmla="*/ 647 h 668"/>
                  <a:gd name="T82" fmla="*/ 163 w 330"/>
                  <a:gd name="T83" fmla="*/ 656 h 668"/>
                  <a:gd name="T84" fmla="*/ 180 w 330"/>
                  <a:gd name="T85" fmla="*/ 662 h 668"/>
                  <a:gd name="T86" fmla="*/ 190 w 330"/>
                  <a:gd name="T87" fmla="*/ 667 h 668"/>
                  <a:gd name="T88" fmla="*/ 181 w 330"/>
                  <a:gd name="T89" fmla="*/ 637 h 668"/>
                  <a:gd name="T90" fmla="*/ 195 w 330"/>
                  <a:gd name="T91" fmla="*/ 619 h 668"/>
                  <a:gd name="T92" fmla="*/ 180 w 330"/>
                  <a:gd name="T93" fmla="*/ 601 h 668"/>
                  <a:gd name="T94" fmla="*/ 195 w 330"/>
                  <a:gd name="T95" fmla="*/ 585 h 668"/>
                  <a:gd name="T96" fmla="*/ 234 w 330"/>
                  <a:gd name="T97" fmla="*/ 573 h 668"/>
                  <a:gd name="T98" fmla="*/ 268 w 330"/>
                  <a:gd name="T99" fmla="*/ 578 h 668"/>
                  <a:gd name="T100" fmla="*/ 271 w 330"/>
                  <a:gd name="T101" fmla="*/ 563 h 668"/>
                  <a:gd name="T102" fmla="*/ 220 w 330"/>
                  <a:gd name="T103" fmla="*/ 260 h 668"/>
                  <a:gd name="T104" fmla="*/ 228 w 330"/>
                  <a:gd name="T105" fmla="*/ 291 h 668"/>
                  <a:gd name="T106" fmla="*/ 240 w 330"/>
                  <a:gd name="T107" fmla="*/ 256 h 668"/>
                  <a:gd name="T108" fmla="*/ 302 w 330"/>
                  <a:gd name="T109" fmla="*/ 174 h 668"/>
                  <a:gd name="T110" fmla="*/ 312 w 330"/>
                  <a:gd name="T111" fmla="*/ 144 h 668"/>
                  <a:gd name="T112" fmla="*/ 242 w 330"/>
                  <a:gd name="T113" fmla="*/ 191 h 668"/>
                  <a:gd name="T114" fmla="*/ 220 w 330"/>
                  <a:gd name="T115" fmla="*/ 248 h 668"/>
                  <a:gd name="T116" fmla="*/ 1 w 330"/>
                  <a:gd name="T117" fmla="*/ 531 h 668"/>
                  <a:gd name="T118" fmla="*/ 21 w 330"/>
                  <a:gd name="T119" fmla="*/ 534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0" h="668">
                    <a:moveTo>
                      <a:pt x="184" y="15"/>
                    </a:moveTo>
                    <a:lnTo>
                      <a:pt x="169" y="13"/>
                    </a:lnTo>
                    <a:lnTo>
                      <a:pt x="182" y="6"/>
                    </a:lnTo>
                    <a:lnTo>
                      <a:pt x="192" y="5"/>
                    </a:lnTo>
                    <a:lnTo>
                      <a:pt x="193" y="16"/>
                    </a:lnTo>
                    <a:lnTo>
                      <a:pt x="198" y="6"/>
                    </a:lnTo>
                    <a:lnTo>
                      <a:pt x="204" y="0"/>
                    </a:lnTo>
                    <a:lnTo>
                      <a:pt x="214" y="9"/>
                    </a:lnTo>
                    <a:lnTo>
                      <a:pt x="211" y="15"/>
                    </a:lnTo>
                    <a:lnTo>
                      <a:pt x="202" y="21"/>
                    </a:lnTo>
                    <a:lnTo>
                      <a:pt x="196" y="23"/>
                    </a:lnTo>
                    <a:lnTo>
                      <a:pt x="196" y="30"/>
                    </a:lnTo>
                    <a:lnTo>
                      <a:pt x="187" y="36"/>
                    </a:lnTo>
                    <a:lnTo>
                      <a:pt x="180" y="27"/>
                    </a:lnTo>
                    <a:lnTo>
                      <a:pt x="184" y="15"/>
                    </a:lnTo>
                    <a:close/>
                    <a:moveTo>
                      <a:pt x="268" y="557"/>
                    </a:moveTo>
                    <a:lnTo>
                      <a:pt x="265" y="556"/>
                    </a:lnTo>
                    <a:lnTo>
                      <a:pt x="265" y="550"/>
                    </a:lnTo>
                    <a:lnTo>
                      <a:pt x="267" y="545"/>
                    </a:lnTo>
                    <a:lnTo>
                      <a:pt x="269" y="541"/>
                    </a:lnTo>
                    <a:lnTo>
                      <a:pt x="268" y="537"/>
                    </a:lnTo>
                    <a:lnTo>
                      <a:pt x="263" y="534"/>
                    </a:lnTo>
                    <a:lnTo>
                      <a:pt x="260" y="537"/>
                    </a:lnTo>
                    <a:lnTo>
                      <a:pt x="255" y="540"/>
                    </a:lnTo>
                    <a:lnTo>
                      <a:pt x="250" y="535"/>
                    </a:lnTo>
                    <a:lnTo>
                      <a:pt x="248" y="531"/>
                    </a:lnTo>
                    <a:lnTo>
                      <a:pt x="244" y="525"/>
                    </a:lnTo>
                    <a:lnTo>
                      <a:pt x="251" y="525"/>
                    </a:lnTo>
                    <a:lnTo>
                      <a:pt x="257" y="522"/>
                    </a:lnTo>
                    <a:lnTo>
                      <a:pt x="262" y="516"/>
                    </a:lnTo>
                    <a:lnTo>
                      <a:pt x="261" y="511"/>
                    </a:lnTo>
                    <a:lnTo>
                      <a:pt x="256" y="506"/>
                    </a:lnTo>
                    <a:lnTo>
                      <a:pt x="257" y="502"/>
                    </a:lnTo>
                    <a:lnTo>
                      <a:pt x="262" y="494"/>
                    </a:lnTo>
                    <a:lnTo>
                      <a:pt x="267" y="486"/>
                    </a:lnTo>
                    <a:lnTo>
                      <a:pt x="271" y="474"/>
                    </a:lnTo>
                    <a:lnTo>
                      <a:pt x="274" y="453"/>
                    </a:lnTo>
                    <a:lnTo>
                      <a:pt x="279" y="405"/>
                    </a:lnTo>
                    <a:lnTo>
                      <a:pt x="291" y="395"/>
                    </a:lnTo>
                    <a:lnTo>
                      <a:pt x="303" y="382"/>
                    </a:lnTo>
                    <a:lnTo>
                      <a:pt x="312" y="375"/>
                    </a:lnTo>
                    <a:lnTo>
                      <a:pt x="321" y="366"/>
                    </a:lnTo>
                    <a:lnTo>
                      <a:pt x="326" y="357"/>
                    </a:lnTo>
                    <a:lnTo>
                      <a:pt x="324" y="338"/>
                    </a:lnTo>
                    <a:lnTo>
                      <a:pt x="303" y="320"/>
                    </a:lnTo>
                    <a:lnTo>
                      <a:pt x="294" y="314"/>
                    </a:lnTo>
                    <a:lnTo>
                      <a:pt x="274" y="309"/>
                    </a:lnTo>
                    <a:lnTo>
                      <a:pt x="271" y="315"/>
                    </a:lnTo>
                    <a:lnTo>
                      <a:pt x="278" y="326"/>
                    </a:lnTo>
                    <a:lnTo>
                      <a:pt x="271" y="338"/>
                    </a:lnTo>
                    <a:lnTo>
                      <a:pt x="262" y="328"/>
                    </a:lnTo>
                    <a:lnTo>
                      <a:pt x="252" y="335"/>
                    </a:lnTo>
                    <a:lnTo>
                      <a:pt x="240" y="336"/>
                    </a:lnTo>
                    <a:lnTo>
                      <a:pt x="236" y="342"/>
                    </a:lnTo>
                    <a:lnTo>
                      <a:pt x="227" y="340"/>
                    </a:lnTo>
                    <a:lnTo>
                      <a:pt x="233" y="329"/>
                    </a:lnTo>
                    <a:lnTo>
                      <a:pt x="228" y="328"/>
                    </a:lnTo>
                    <a:lnTo>
                      <a:pt x="205" y="343"/>
                    </a:lnTo>
                    <a:lnTo>
                      <a:pt x="191" y="352"/>
                    </a:lnTo>
                    <a:lnTo>
                      <a:pt x="190" y="363"/>
                    </a:lnTo>
                    <a:lnTo>
                      <a:pt x="179" y="366"/>
                    </a:lnTo>
                    <a:lnTo>
                      <a:pt x="174" y="360"/>
                    </a:lnTo>
                    <a:lnTo>
                      <a:pt x="174" y="351"/>
                    </a:lnTo>
                    <a:lnTo>
                      <a:pt x="182" y="349"/>
                    </a:lnTo>
                    <a:lnTo>
                      <a:pt x="179" y="338"/>
                    </a:lnTo>
                    <a:lnTo>
                      <a:pt x="160" y="334"/>
                    </a:lnTo>
                    <a:lnTo>
                      <a:pt x="164" y="344"/>
                    </a:lnTo>
                    <a:lnTo>
                      <a:pt x="162" y="355"/>
                    </a:lnTo>
                    <a:lnTo>
                      <a:pt x="167" y="365"/>
                    </a:lnTo>
                    <a:lnTo>
                      <a:pt x="163" y="377"/>
                    </a:lnTo>
                    <a:lnTo>
                      <a:pt x="157" y="371"/>
                    </a:lnTo>
                    <a:lnTo>
                      <a:pt x="151" y="370"/>
                    </a:lnTo>
                    <a:lnTo>
                      <a:pt x="135" y="386"/>
                    </a:lnTo>
                    <a:lnTo>
                      <a:pt x="139" y="398"/>
                    </a:lnTo>
                    <a:lnTo>
                      <a:pt x="134" y="401"/>
                    </a:lnTo>
                    <a:lnTo>
                      <a:pt x="117" y="392"/>
                    </a:lnTo>
                    <a:lnTo>
                      <a:pt x="114" y="398"/>
                    </a:lnTo>
                    <a:lnTo>
                      <a:pt x="117" y="404"/>
                    </a:lnTo>
                    <a:lnTo>
                      <a:pt x="116" y="412"/>
                    </a:lnTo>
                    <a:lnTo>
                      <a:pt x="111" y="407"/>
                    </a:lnTo>
                    <a:lnTo>
                      <a:pt x="103" y="402"/>
                    </a:lnTo>
                    <a:lnTo>
                      <a:pt x="103" y="387"/>
                    </a:lnTo>
                    <a:lnTo>
                      <a:pt x="102" y="380"/>
                    </a:lnTo>
                    <a:lnTo>
                      <a:pt x="91" y="367"/>
                    </a:lnTo>
                    <a:lnTo>
                      <a:pt x="96" y="365"/>
                    </a:lnTo>
                    <a:lnTo>
                      <a:pt x="126" y="377"/>
                    </a:lnTo>
                    <a:lnTo>
                      <a:pt x="137" y="373"/>
                    </a:lnTo>
                    <a:lnTo>
                      <a:pt x="144" y="365"/>
                    </a:lnTo>
                    <a:lnTo>
                      <a:pt x="144" y="353"/>
                    </a:lnTo>
                    <a:lnTo>
                      <a:pt x="139" y="344"/>
                    </a:lnTo>
                    <a:lnTo>
                      <a:pt x="114" y="324"/>
                    </a:lnTo>
                    <a:lnTo>
                      <a:pt x="96" y="319"/>
                    </a:lnTo>
                    <a:lnTo>
                      <a:pt x="83" y="308"/>
                    </a:lnTo>
                    <a:lnTo>
                      <a:pt x="77" y="314"/>
                    </a:lnTo>
                    <a:lnTo>
                      <a:pt x="65" y="321"/>
                    </a:lnTo>
                    <a:lnTo>
                      <a:pt x="60" y="324"/>
                    </a:lnTo>
                    <a:lnTo>
                      <a:pt x="59" y="337"/>
                    </a:lnTo>
                    <a:lnTo>
                      <a:pt x="69" y="348"/>
                    </a:lnTo>
                    <a:lnTo>
                      <a:pt x="63" y="361"/>
                    </a:lnTo>
                    <a:lnTo>
                      <a:pt x="71" y="381"/>
                    </a:lnTo>
                    <a:lnTo>
                      <a:pt x="67" y="394"/>
                    </a:lnTo>
                    <a:lnTo>
                      <a:pt x="73" y="406"/>
                    </a:lnTo>
                    <a:lnTo>
                      <a:pt x="70" y="416"/>
                    </a:lnTo>
                    <a:lnTo>
                      <a:pt x="80" y="427"/>
                    </a:lnTo>
                    <a:lnTo>
                      <a:pt x="77" y="434"/>
                    </a:lnTo>
                    <a:lnTo>
                      <a:pt x="71" y="442"/>
                    </a:lnTo>
                    <a:lnTo>
                      <a:pt x="57" y="459"/>
                    </a:lnTo>
                    <a:lnTo>
                      <a:pt x="64" y="467"/>
                    </a:lnTo>
                    <a:lnTo>
                      <a:pt x="56" y="474"/>
                    </a:lnTo>
                    <a:lnTo>
                      <a:pt x="57" y="476"/>
                    </a:lnTo>
                    <a:lnTo>
                      <a:pt x="52" y="483"/>
                    </a:lnTo>
                    <a:lnTo>
                      <a:pt x="54" y="496"/>
                    </a:lnTo>
                    <a:lnTo>
                      <a:pt x="51" y="499"/>
                    </a:lnTo>
                    <a:lnTo>
                      <a:pt x="54" y="502"/>
                    </a:lnTo>
                    <a:lnTo>
                      <a:pt x="56" y="508"/>
                    </a:lnTo>
                    <a:lnTo>
                      <a:pt x="57" y="515"/>
                    </a:lnTo>
                    <a:lnTo>
                      <a:pt x="64" y="518"/>
                    </a:lnTo>
                    <a:lnTo>
                      <a:pt x="65" y="521"/>
                    </a:lnTo>
                    <a:lnTo>
                      <a:pt x="69" y="520"/>
                    </a:lnTo>
                    <a:lnTo>
                      <a:pt x="75" y="522"/>
                    </a:lnTo>
                    <a:lnTo>
                      <a:pt x="76" y="528"/>
                    </a:lnTo>
                    <a:lnTo>
                      <a:pt x="75" y="531"/>
                    </a:lnTo>
                    <a:lnTo>
                      <a:pt x="79" y="539"/>
                    </a:lnTo>
                    <a:lnTo>
                      <a:pt x="81" y="540"/>
                    </a:lnTo>
                    <a:lnTo>
                      <a:pt x="81" y="543"/>
                    </a:lnTo>
                    <a:lnTo>
                      <a:pt x="86" y="545"/>
                    </a:lnTo>
                    <a:lnTo>
                      <a:pt x="87" y="547"/>
                    </a:lnTo>
                    <a:lnTo>
                      <a:pt x="85" y="550"/>
                    </a:lnTo>
                    <a:lnTo>
                      <a:pt x="80" y="550"/>
                    </a:lnTo>
                    <a:lnTo>
                      <a:pt x="79" y="551"/>
                    </a:lnTo>
                    <a:lnTo>
                      <a:pt x="80" y="555"/>
                    </a:lnTo>
                    <a:lnTo>
                      <a:pt x="81" y="562"/>
                    </a:lnTo>
                    <a:lnTo>
                      <a:pt x="85" y="562"/>
                    </a:lnTo>
                    <a:lnTo>
                      <a:pt x="86" y="560"/>
                    </a:lnTo>
                    <a:lnTo>
                      <a:pt x="88" y="560"/>
                    </a:lnTo>
                    <a:lnTo>
                      <a:pt x="94" y="560"/>
                    </a:lnTo>
                    <a:lnTo>
                      <a:pt x="99" y="566"/>
                    </a:lnTo>
                    <a:lnTo>
                      <a:pt x="98" y="567"/>
                    </a:lnTo>
                    <a:lnTo>
                      <a:pt x="98" y="570"/>
                    </a:lnTo>
                    <a:lnTo>
                      <a:pt x="103" y="572"/>
                    </a:lnTo>
                    <a:lnTo>
                      <a:pt x="105" y="575"/>
                    </a:lnTo>
                    <a:lnTo>
                      <a:pt x="105" y="578"/>
                    </a:lnTo>
                    <a:lnTo>
                      <a:pt x="114" y="581"/>
                    </a:lnTo>
                    <a:lnTo>
                      <a:pt x="120" y="580"/>
                    </a:lnTo>
                    <a:lnTo>
                      <a:pt x="123" y="585"/>
                    </a:lnTo>
                    <a:lnTo>
                      <a:pt x="127" y="585"/>
                    </a:lnTo>
                    <a:lnTo>
                      <a:pt x="137" y="589"/>
                    </a:lnTo>
                    <a:lnTo>
                      <a:pt x="137" y="591"/>
                    </a:lnTo>
                    <a:lnTo>
                      <a:pt x="134" y="597"/>
                    </a:lnTo>
                    <a:lnTo>
                      <a:pt x="135" y="602"/>
                    </a:lnTo>
                    <a:lnTo>
                      <a:pt x="135" y="605"/>
                    </a:lnTo>
                    <a:lnTo>
                      <a:pt x="128" y="607"/>
                    </a:lnTo>
                    <a:lnTo>
                      <a:pt x="124" y="609"/>
                    </a:lnTo>
                    <a:lnTo>
                      <a:pt x="124" y="613"/>
                    </a:lnTo>
                    <a:lnTo>
                      <a:pt x="131" y="612"/>
                    </a:lnTo>
                    <a:lnTo>
                      <a:pt x="131" y="614"/>
                    </a:lnTo>
                    <a:lnTo>
                      <a:pt x="121" y="618"/>
                    </a:lnTo>
                    <a:lnTo>
                      <a:pt x="124" y="621"/>
                    </a:lnTo>
                    <a:lnTo>
                      <a:pt x="120" y="630"/>
                    </a:lnTo>
                    <a:lnTo>
                      <a:pt x="115" y="631"/>
                    </a:lnTo>
                    <a:lnTo>
                      <a:pt x="120" y="637"/>
                    </a:lnTo>
                    <a:lnTo>
                      <a:pt x="128" y="641"/>
                    </a:lnTo>
                    <a:lnTo>
                      <a:pt x="137" y="648"/>
                    </a:lnTo>
                    <a:lnTo>
                      <a:pt x="137" y="647"/>
                    </a:lnTo>
                    <a:lnTo>
                      <a:pt x="143" y="649"/>
                    </a:lnTo>
                    <a:lnTo>
                      <a:pt x="152" y="650"/>
                    </a:lnTo>
                    <a:lnTo>
                      <a:pt x="162" y="655"/>
                    </a:lnTo>
                    <a:lnTo>
                      <a:pt x="163" y="656"/>
                    </a:lnTo>
                    <a:lnTo>
                      <a:pt x="167" y="655"/>
                    </a:lnTo>
                    <a:lnTo>
                      <a:pt x="173" y="656"/>
                    </a:lnTo>
                    <a:lnTo>
                      <a:pt x="175" y="660"/>
                    </a:lnTo>
                    <a:lnTo>
                      <a:pt x="180" y="662"/>
                    </a:lnTo>
                    <a:lnTo>
                      <a:pt x="181" y="662"/>
                    </a:lnTo>
                    <a:lnTo>
                      <a:pt x="186" y="668"/>
                    </a:lnTo>
                    <a:lnTo>
                      <a:pt x="188" y="668"/>
                    </a:lnTo>
                    <a:lnTo>
                      <a:pt x="190" y="667"/>
                    </a:lnTo>
                    <a:lnTo>
                      <a:pt x="195" y="663"/>
                    </a:lnTo>
                    <a:lnTo>
                      <a:pt x="187" y="653"/>
                    </a:lnTo>
                    <a:lnTo>
                      <a:pt x="187" y="647"/>
                    </a:lnTo>
                    <a:lnTo>
                      <a:pt x="181" y="637"/>
                    </a:lnTo>
                    <a:lnTo>
                      <a:pt x="188" y="627"/>
                    </a:lnTo>
                    <a:lnTo>
                      <a:pt x="195" y="626"/>
                    </a:lnTo>
                    <a:lnTo>
                      <a:pt x="198" y="620"/>
                    </a:lnTo>
                    <a:lnTo>
                      <a:pt x="195" y="619"/>
                    </a:lnTo>
                    <a:lnTo>
                      <a:pt x="195" y="614"/>
                    </a:lnTo>
                    <a:lnTo>
                      <a:pt x="191" y="607"/>
                    </a:lnTo>
                    <a:lnTo>
                      <a:pt x="186" y="607"/>
                    </a:lnTo>
                    <a:lnTo>
                      <a:pt x="180" y="601"/>
                    </a:lnTo>
                    <a:lnTo>
                      <a:pt x="184" y="592"/>
                    </a:lnTo>
                    <a:lnTo>
                      <a:pt x="182" y="591"/>
                    </a:lnTo>
                    <a:lnTo>
                      <a:pt x="187" y="579"/>
                    </a:lnTo>
                    <a:lnTo>
                      <a:pt x="195" y="585"/>
                    </a:lnTo>
                    <a:lnTo>
                      <a:pt x="195" y="578"/>
                    </a:lnTo>
                    <a:lnTo>
                      <a:pt x="209" y="566"/>
                    </a:lnTo>
                    <a:lnTo>
                      <a:pt x="220" y="566"/>
                    </a:lnTo>
                    <a:lnTo>
                      <a:pt x="234" y="573"/>
                    </a:lnTo>
                    <a:lnTo>
                      <a:pt x="242" y="578"/>
                    </a:lnTo>
                    <a:lnTo>
                      <a:pt x="249" y="573"/>
                    </a:lnTo>
                    <a:lnTo>
                      <a:pt x="260" y="573"/>
                    </a:lnTo>
                    <a:lnTo>
                      <a:pt x="268" y="578"/>
                    </a:lnTo>
                    <a:lnTo>
                      <a:pt x="271" y="575"/>
                    </a:lnTo>
                    <a:lnTo>
                      <a:pt x="280" y="575"/>
                    </a:lnTo>
                    <a:lnTo>
                      <a:pt x="281" y="570"/>
                    </a:lnTo>
                    <a:lnTo>
                      <a:pt x="271" y="563"/>
                    </a:lnTo>
                    <a:lnTo>
                      <a:pt x="272" y="562"/>
                    </a:lnTo>
                    <a:lnTo>
                      <a:pt x="271" y="562"/>
                    </a:lnTo>
                    <a:lnTo>
                      <a:pt x="268" y="557"/>
                    </a:lnTo>
                    <a:close/>
                    <a:moveTo>
                      <a:pt x="220" y="260"/>
                    </a:moveTo>
                    <a:lnTo>
                      <a:pt x="214" y="265"/>
                    </a:lnTo>
                    <a:lnTo>
                      <a:pt x="214" y="276"/>
                    </a:lnTo>
                    <a:lnTo>
                      <a:pt x="226" y="282"/>
                    </a:lnTo>
                    <a:lnTo>
                      <a:pt x="228" y="291"/>
                    </a:lnTo>
                    <a:lnTo>
                      <a:pt x="250" y="294"/>
                    </a:lnTo>
                    <a:lnTo>
                      <a:pt x="254" y="291"/>
                    </a:lnTo>
                    <a:lnTo>
                      <a:pt x="242" y="274"/>
                    </a:lnTo>
                    <a:lnTo>
                      <a:pt x="240" y="256"/>
                    </a:lnTo>
                    <a:lnTo>
                      <a:pt x="250" y="234"/>
                    </a:lnTo>
                    <a:lnTo>
                      <a:pt x="261" y="212"/>
                    </a:lnTo>
                    <a:lnTo>
                      <a:pt x="281" y="187"/>
                    </a:lnTo>
                    <a:lnTo>
                      <a:pt x="302" y="174"/>
                    </a:lnTo>
                    <a:lnTo>
                      <a:pt x="325" y="161"/>
                    </a:lnTo>
                    <a:lnTo>
                      <a:pt x="330" y="151"/>
                    </a:lnTo>
                    <a:lnTo>
                      <a:pt x="325" y="140"/>
                    </a:lnTo>
                    <a:lnTo>
                      <a:pt x="312" y="144"/>
                    </a:lnTo>
                    <a:lnTo>
                      <a:pt x="301" y="155"/>
                    </a:lnTo>
                    <a:lnTo>
                      <a:pt x="279" y="160"/>
                    </a:lnTo>
                    <a:lnTo>
                      <a:pt x="256" y="178"/>
                    </a:lnTo>
                    <a:lnTo>
                      <a:pt x="242" y="191"/>
                    </a:lnTo>
                    <a:lnTo>
                      <a:pt x="243" y="203"/>
                    </a:lnTo>
                    <a:lnTo>
                      <a:pt x="227" y="225"/>
                    </a:lnTo>
                    <a:lnTo>
                      <a:pt x="233" y="227"/>
                    </a:lnTo>
                    <a:lnTo>
                      <a:pt x="220" y="248"/>
                    </a:lnTo>
                    <a:lnTo>
                      <a:pt x="220" y="260"/>
                    </a:lnTo>
                    <a:close/>
                    <a:moveTo>
                      <a:pt x="18" y="529"/>
                    </a:moveTo>
                    <a:lnTo>
                      <a:pt x="11" y="527"/>
                    </a:lnTo>
                    <a:lnTo>
                      <a:pt x="1" y="531"/>
                    </a:lnTo>
                    <a:lnTo>
                      <a:pt x="0" y="535"/>
                    </a:lnTo>
                    <a:lnTo>
                      <a:pt x="9" y="537"/>
                    </a:lnTo>
                    <a:lnTo>
                      <a:pt x="21" y="537"/>
                    </a:lnTo>
                    <a:lnTo>
                      <a:pt x="21" y="534"/>
                    </a:lnTo>
                    <a:lnTo>
                      <a:pt x="21" y="531"/>
                    </a:lnTo>
                    <a:lnTo>
                      <a:pt x="18" y="529"/>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7" name="任意多边形(F) 145">
                <a:extLst>
                  <a:ext uri="{FF2B5EF4-FFF2-40B4-BE49-F238E27FC236}">
                    <a16:creationId xmlns:a16="http://schemas.microsoft.com/office/drawing/2014/main" id="{D44D95E5-952F-4D7F-85CE-E85EF66ED38C}"/>
                  </a:ext>
                </a:extLst>
              </p:cNvPr>
              <p:cNvSpPr>
                <a:spLocks/>
              </p:cNvSpPr>
              <p:nvPr/>
            </p:nvSpPr>
            <p:spPr bwMode="auto">
              <a:xfrm>
                <a:off x="3057525" y="4740275"/>
                <a:ext cx="138113" cy="320675"/>
              </a:xfrm>
              <a:custGeom>
                <a:avLst/>
                <a:gdLst>
                  <a:gd name="T0" fmla="*/ 75 w 87"/>
                  <a:gd name="T1" fmla="*/ 59 h 202"/>
                  <a:gd name="T2" fmla="*/ 69 w 87"/>
                  <a:gd name="T3" fmla="*/ 71 h 202"/>
                  <a:gd name="T4" fmla="*/ 70 w 87"/>
                  <a:gd name="T5" fmla="*/ 79 h 202"/>
                  <a:gd name="T6" fmla="*/ 59 w 87"/>
                  <a:gd name="T7" fmla="*/ 93 h 202"/>
                  <a:gd name="T8" fmla="*/ 46 w 87"/>
                  <a:gd name="T9" fmla="*/ 105 h 202"/>
                  <a:gd name="T10" fmla="*/ 41 w 87"/>
                  <a:gd name="T11" fmla="*/ 125 h 202"/>
                  <a:gd name="T12" fmla="*/ 46 w 87"/>
                  <a:gd name="T13" fmla="*/ 135 h 202"/>
                  <a:gd name="T14" fmla="*/ 52 w 87"/>
                  <a:gd name="T15" fmla="*/ 142 h 202"/>
                  <a:gd name="T16" fmla="*/ 46 w 87"/>
                  <a:gd name="T17" fmla="*/ 157 h 202"/>
                  <a:gd name="T18" fmla="*/ 39 w 87"/>
                  <a:gd name="T19" fmla="*/ 160 h 202"/>
                  <a:gd name="T20" fmla="*/ 36 w 87"/>
                  <a:gd name="T21" fmla="*/ 181 h 202"/>
                  <a:gd name="T22" fmla="*/ 33 w 87"/>
                  <a:gd name="T23" fmla="*/ 193 h 202"/>
                  <a:gd name="T24" fmla="*/ 24 w 87"/>
                  <a:gd name="T25" fmla="*/ 192 h 202"/>
                  <a:gd name="T26" fmla="*/ 21 w 87"/>
                  <a:gd name="T27" fmla="*/ 202 h 202"/>
                  <a:gd name="T28" fmla="*/ 13 w 87"/>
                  <a:gd name="T29" fmla="*/ 202 h 202"/>
                  <a:gd name="T30" fmla="*/ 11 w 87"/>
                  <a:gd name="T31" fmla="*/ 191 h 202"/>
                  <a:gd name="T32" fmla="*/ 5 w 87"/>
                  <a:gd name="T33" fmla="*/ 176 h 202"/>
                  <a:gd name="T34" fmla="*/ 0 w 87"/>
                  <a:gd name="T35" fmla="*/ 159 h 202"/>
                  <a:gd name="T36" fmla="*/ 4 w 87"/>
                  <a:gd name="T37" fmla="*/ 151 h 202"/>
                  <a:gd name="T38" fmla="*/ 9 w 87"/>
                  <a:gd name="T39" fmla="*/ 142 h 202"/>
                  <a:gd name="T40" fmla="*/ 11 w 87"/>
                  <a:gd name="T41" fmla="*/ 125 h 202"/>
                  <a:gd name="T42" fmla="*/ 7 w 87"/>
                  <a:gd name="T43" fmla="*/ 119 h 202"/>
                  <a:gd name="T44" fmla="*/ 6 w 87"/>
                  <a:gd name="T45" fmla="*/ 100 h 202"/>
                  <a:gd name="T46" fmla="*/ 11 w 87"/>
                  <a:gd name="T47" fmla="*/ 86 h 202"/>
                  <a:gd name="T48" fmla="*/ 17 w 87"/>
                  <a:gd name="T49" fmla="*/ 86 h 202"/>
                  <a:gd name="T50" fmla="*/ 19 w 87"/>
                  <a:gd name="T51" fmla="*/ 79 h 202"/>
                  <a:gd name="T52" fmla="*/ 17 w 87"/>
                  <a:gd name="T53" fmla="*/ 75 h 202"/>
                  <a:gd name="T54" fmla="*/ 28 w 87"/>
                  <a:gd name="T55" fmla="*/ 52 h 202"/>
                  <a:gd name="T56" fmla="*/ 34 w 87"/>
                  <a:gd name="T57" fmla="*/ 32 h 202"/>
                  <a:gd name="T58" fmla="*/ 39 w 87"/>
                  <a:gd name="T59" fmla="*/ 20 h 202"/>
                  <a:gd name="T60" fmla="*/ 45 w 87"/>
                  <a:gd name="T61" fmla="*/ 20 h 202"/>
                  <a:gd name="T62" fmla="*/ 47 w 87"/>
                  <a:gd name="T63" fmla="*/ 11 h 202"/>
                  <a:gd name="T64" fmla="*/ 59 w 87"/>
                  <a:gd name="T65" fmla="*/ 13 h 202"/>
                  <a:gd name="T66" fmla="*/ 61 w 87"/>
                  <a:gd name="T67" fmla="*/ 1 h 202"/>
                  <a:gd name="T68" fmla="*/ 65 w 87"/>
                  <a:gd name="T69" fmla="*/ 0 h 202"/>
                  <a:gd name="T70" fmla="*/ 74 w 87"/>
                  <a:gd name="T71" fmla="*/ 9 h 202"/>
                  <a:gd name="T72" fmla="*/ 85 w 87"/>
                  <a:gd name="T73" fmla="*/ 21 h 202"/>
                  <a:gd name="T74" fmla="*/ 85 w 87"/>
                  <a:gd name="T75" fmla="*/ 48 h 202"/>
                  <a:gd name="T76" fmla="*/ 87 w 87"/>
                  <a:gd name="T77" fmla="*/ 54 h 202"/>
                  <a:gd name="T78" fmla="*/ 75 w 87"/>
                  <a:gd name="T79" fmla="*/ 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202">
                    <a:moveTo>
                      <a:pt x="75" y="59"/>
                    </a:moveTo>
                    <a:lnTo>
                      <a:pt x="69" y="71"/>
                    </a:lnTo>
                    <a:lnTo>
                      <a:pt x="70" y="79"/>
                    </a:lnTo>
                    <a:lnTo>
                      <a:pt x="59" y="93"/>
                    </a:lnTo>
                    <a:lnTo>
                      <a:pt x="46" y="105"/>
                    </a:lnTo>
                    <a:lnTo>
                      <a:pt x="41" y="125"/>
                    </a:lnTo>
                    <a:lnTo>
                      <a:pt x="46" y="135"/>
                    </a:lnTo>
                    <a:lnTo>
                      <a:pt x="52" y="142"/>
                    </a:lnTo>
                    <a:lnTo>
                      <a:pt x="46" y="157"/>
                    </a:lnTo>
                    <a:lnTo>
                      <a:pt x="39" y="160"/>
                    </a:lnTo>
                    <a:lnTo>
                      <a:pt x="36" y="181"/>
                    </a:lnTo>
                    <a:lnTo>
                      <a:pt x="33" y="193"/>
                    </a:lnTo>
                    <a:lnTo>
                      <a:pt x="24" y="192"/>
                    </a:lnTo>
                    <a:lnTo>
                      <a:pt x="21" y="202"/>
                    </a:lnTo>
                    <a:lnTo>
                      <a:pt x="13" y="202"/>
                    </a:lnTo>
                    <a:lnTo>
                      <a:pt x="11" y="191"/>
                    </a:lnTo>
                    <a:lnTo>
                      <a:pt x="5" y="176"/>
                    </a:lnTo>
                    <a:lnTo>
                      <a:pt x="0" y="159"/>
                    </a:lnTo>
                    <a:lnTo>
                      <a:pt x="4" y="151"/>
                    </a:lnTo>
                    <a:lnTo>
                      <a:pt x="9" y="142"/>
                    </a:lnTo>
                    <a:lnTo>
                      <a:pt x="11" y="125"/>
                    </a:lnTo>
                    <a:lnTo>
                      <a:pt x="7" y="119"/>
                    </a:lnTo>
                    <a:lnTo>
                      <a:pt x="6" y="100"/>
                    </a:lnTo>
                    <a:lnTo>
                      <a:pt x="11" y="86"/>
                    </a:lnTo>
                    <a:lnTo>
                      <a:pt x="17" y="86"/>
                    </a:lnTo>
                    <a:lnTo>
                      <a:pt x="19" y="79"/>
                    </a:lnTo>
                    <a:lnTo>
                      <a:pt x="17" y="75"/>
                    </a:lnTo>
                    <a:lnTo>
                      <a:pt x="28" y="52"/>
                    </a:lnTo>
                    <a:lnTo>
                      <a:pt x="34" y="32"/>
                    </a:lnTo>
                    <a:lnTo>
                      <a:pt x="39" y="20"/>
                    </a:lnTo>
                    <a:lnTo>
                      <a:pt x="45" y="20"/>
                    </a:lnTo>
                    <a:lnTo>
                      <a:pt x="47" y="11"/>
                    </a:lnTo>
                    <a:lnTo>
                      <a:pt x="59" y="13"/>
                    </a:lnTo>
                    <a:lnTo>
                      <a:pt x="61" y="1"/>
                    </a:lnTo>
                    <a:lnTo>
                      <a:pt x="65" y="0"/>
                    </a:lnTo>
                    <a:lnTo>
                      <a:pt x="74" y="9"/>
                    </a:lnTo>
                    <a:lnTo>
                      <a:pt x="85" y="21"/>
                    </a:lnTo>
                    <a:lnTo>
                      <a:pt x="85" y="48"/>
                    </a:lnTo>
                    <a:lnTo>
                      <a:pt x="87" y="54"/>
                    </a:lnTo>
                    <a:lnTo>
                      <a:pt x="75" y="59"/>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8" name="任意多边形(F) 146">
                <a:extLst>
                  <a:ext uri="{FF2B5EF4-FFF2-40B4-BE49-F238E27FC236}">
                    <a16:creationId xmlns:a16="http://schemas.microsoft.com/office/drawing/2014/main" id="{FC57959E-D9B4-4343-B924-7370A1EC628F}"/>
                  </a:ext>
                </a:extLst>
              </p:cNvPr>
              <p:cNvSpPr>
                <a:spLocks/>
              </p:cNvSpPr>
              <p:nvPr/>
            </p:nvSpPr>
            <p:spPr bwMode="auto">
              <a:xfrm>
                <a:off x="3086100" y="5205413"/>
                <a:ext cx="31750" cy="22225"/>
              </a:xfrm>
              <a:custGeom>
                <a:avLst/>
                <a:gdLst>
                  <a:gd name="T0" fmla="*/ 1 w 20"/>
                  <a:gd name="T1" fmla="*/ 3 h 14"/>
                  <a:gd name="T2" fmla="*/ 6 w 20"/>
                  <a:gd name="T3" fmla="*/ 4 h 14"/>
                  <a:gd name="T4" fmla="*/ 10 w 20"/>
                  <a:gd name="T5" fmla="*/ 2 h 14"/>
                  <a:gd name="T6" fmla="*/ 16 w 20"/>
                  <a:gd name="T7" fmla="*/ 2 h 14"/>
                  <a:gd name="T8" fmla="*/ 17 w 20"/>
                  <a:gd name="T9" fmla="*/ 0 h 14"/>
                  <a:gd name="T10" fmla="*/ 18 w 20"/>
                  <a:gd name="T11" fmla="*/ 0 h 14"/>
                  <a:gd name="T12" fmla="*/ 20 w 20"/>
                  <a:gd name="T13" fmla="*/ 3 h 14"/>
                  <a:gd name="T14" fmla="*/ 15 w 20"/>
                  <a:gd name="T15" fmla="*/ 5 h 14"/>
                  <a:gd name="T16" fmla="*/ 14 w 20"/>
                  <a:gd name="T17" fmla="*/ 10 h 14"/>
                  <a:gd name="T18" fmla="*/ 11 w 20"/>
                  <a:gd name="T19" fmla="*/ 10 h 14"/>
                  <a:gd name="T20" fmla="*/ 11 w 20"/>
                  <a:gd name="T21" fmla="*/ 14 h 14"/>
                  <a:gd name="T22" fmla="*/ 9 w 20"/>
                  <a:gd name="T23" fmla="*/ 14 h 14"/>
                  <a:gd name="T24" fmla="*/ 6 w 20"/>
                  <a:gd name="T25" fmla="*/ 11 h 14"/>
                  <a:gd name="T26" fmla="*/ 5 w 20"/>
                  <a:gd name="T27" fmla="*/ 14 h 14"/>
                  <a:gd name="T28" fmla="*/ 0 w 20"/>
                  <a:gd name="T29" fmla="*/ 12 h 14"/>
                  <a:gd name="T30" fmla="*/ 1 w 20"/>
                  <a:gd name="T31" fmla="*/ 12 h 14"/>
                  <a:gd name="T32" fmla="*/ 0 w 20"/>
                  <a:gd name="T33" fmla="*/ 8 h 14"/>
                  <a:gd name="T34" fmla="*/ 1 w 20"/>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1" y="3"/>
                    </a:moveTo>
                    <a:lnTo>
                      <a:pt x="6" y="4"/>
                    </a:lnTo>
                    <a:lnTo>
                      <a:pt x="10" y="2"/>
                    </a:lnTo>
                    <a:lnTo>
                      <a:pt x="16" y="2"/>
                    </a:lnTo>
                    <a:lnTo>
                      <a:pt x="17" y="0"/>
                    </a:lnTo>
                    <a:lnTo>
                      <a:pt x="18" y="0"/>
                    </a:lnTo>
                    <a:lnTo>
                      <a:pt x="20" y="3"/>
                    </a:lnTo>
                    <a:lnTo>
                      <a:pt x="15" y="5"/>
                    </a:lnTo>
                    <a:lnTo>
                      <a:pt x="14" y="10"/>
                    </a:lnTo>
                    <a:lnTo>
                      <a:pt x="11" y="10"/>
                    </a:lnTo>
                    <a:lnTo>
                      <a:pt x="11" y="14"/>
                    </a:lnTo>
                    <a:lnTo>
                      <a:pt x="9" y="14"/>
                    </a:lnTo>
                    <a:lnTo>
                      <a:pt x="6" y="11"/>
                    </a:lnTo>
                    <a:lnTo>
                      <a:pt x="5" y="14"/>
                    </a:lnTo>
                    <a:lnTo>
                      <a:pt x="0" y="12"/>
                    </a:lnTo>
                    <a:lnTo>
                      <a:pt x="1" y="12"/>
                    </a:lnTo>
                    <a:lnTo>
                      <a:pt x="0" y="8"/>
                    </a:lnTo>
                    <a:lnTo>
                      <a:pt x="1" y="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89" name="任意多边形(F) 147">
                <a:extLst>
                  <a:ext uri="{FF2B5EF4-FFF2-40B4-BE49-F238E27FC236}">
                    <a16:creationId xmlns:a16="http://schemas.microsoft.com/office/drawing/2014/main" id="{DDEC0C50-EE15-47F0-BD0F-DFF0D32DB26E}"/>
                  </a:ext>
                </a:extLst>
              </p:cNvPr>
              <p:cNvSpPr>
                <a:spLocks noEditPoints="1"/>
              </p:cNvSpPr>
              <p:nvPr/>
            </p:nvSpPr>
            <p:spPr bwMode="auto">
              <a:xfrm>
                <a:off x="3052763" y="4244975"/>
                <a:ext cx="179388" cy="212725"/>
              </a:xfrm>
              <a:custGeom>
                <a:avLst/>
                <a:gdLst>
                  <a:gd name="T0" fmla="*/ 95 w 113"/>
                  <a:gd name="T1" fmla="*/ 101 h 134"/>
                  <a:gd name="T2" fmla="*/ 80 w 113"/>
                  <a:gd name="T3" fmla="*/ 114 h 134"/>
                  <a:gd name="T4" fmla="*/ 68 w 113"/>
                  <a:gd name="T5" fmla="*/ 106 h 134"/>
                  <a:gd name="T6" fmla="*/ 73 w 113"/>
                  <a:gd name="T7" fmla="*/ 98 h 134"/>
                  <a:gd name="T8" fmla="*/ 70 w 113"/>
                  <a:gd name="T9" fmla="*/ 88 h 134"/>
                  <a:gd name="T10" fmla="*/ 83 w 113"/>
                  <a:gd name="T11" fmla="*/ 81 h 134"/>
                  <a:gd name="T12" fmla="*/ 85 w 113"/>
                  <a:gd name="T13" fmla="*/ 94 h 134"/>
                  <a:gd name="T14" fmla="*/ 95 w 113"/>
                  <a:gd name="T15" fmla="*/ 101 h 134"/>
                  <a:gd name="T16" fmla="*/ 51 w 113"/>
                  <a:gd name="T17" fmla="*/ 37 h 134"/>
                  <a:gd name="T18" fmla="*/ 74 w 113"/>
                  <a:gd name="T19" fmla="*/ 64 h 134"/>
                  <a:gd name="T20" fmla="*/ 57 w 113"/>
                  <a:gd name="T21" fmla="*/ 77 h 134"/>
                  <a:gd name="T22" fmla="*/ 53 w 113"/>
                  <a:gd name="T23" fmla="*/ 101 h 134"/>
                  <a:gd name="T24" fmla="*/ 48 w 113"/>
                  <a:gd name="T25" fmla="*/ 107 h 134"/>
                  <a:gd name="T26" fmla="*/ 44 w 113"/>
                  <a:gd name="T27" fmla="*/ 133 h 134"/>
                  <a:gd name="T28" fmla="*/ 36 w 113"/>
                  <a:gd name="T29" fmla="*/ 134 h 134"/>
                  <a:gd name="T30" fmla="*/ 21 w 113"/>
                  <a:gd name="T31" fmla="*/ 116 h 134"/>
                  <a:gd name="T32" fmla="*/ 27 w 113"/>
                  <a:gd name="T33" fmla="*/ 105 h 134"/>
                  <a:gd name="T34" fmla="*/ 18 w 113"/>
                  <a:gd name="T35" fmla="*/ 95 h 134"/>
                  <a:gd name="T36" fmla="*/ 4 w 113"/>
                  <a:gd name="T37" fmla="*/ 68 h 134"/>
                  <a:gd name="T38" fmla="*/ 0 w 113"/>
                  <a:gd name="T39" fmla="*/ 39 h 134"/>
                  <a:gd name="T40" fmla="*/ 18 w 113"/>
                  <a:gd name="T41" fmla="*/ 25 h 134"/>
                  <a:gd name="T42" fmla="*/ 21 w 113"/>
                  <a:gd name="T43" fmla="*/ 39 h 134"/>
                  <a:gd name="T44" fmla="*/ 31 w 113"/>
                  <a:gd name="T45" fmla="*/ 39 h 134"/>
                  <a:gd name="T46" fmla="*/ 33 w 113"/>
                  <a:gd name="T47" fmla="*/ 25 h 134"/>
                  <a:gd name="T48" fmla="*/ 43 w 113"/>
                  <a:gd name="T49" fmla="*/ 24 h 134"/>
                  <a:gd name="T50" fmla="*/ 51 w 113"/>
                  <a:gd name="T51" fmla="*/ 37 h 134"/>
                  <a:gd name="T52" fmla="*/ 100 w 113"/>
                  <a:gd name="T53" fmla="*/ 10 h 134"/>
                  <a:gd name="T54" fmla="*/ 113 w 113"/>
                  <a:gd name="T55" fmla="*/ 23 h 134"/>
                  <a:gd name="T56" fmla="*/ 103 w 113"/>
                  <a:gd name="T57" fmla="*/ 43 h 134"/>
                  <a:gd name="T58" fmla="*/ 84 w 113"/>
                  <a:gd name="T59" fmla="*/ 48 h 134"/>
                  <a:gd name="T60" fmla="*/ 64 w 113"/>
                  <a:gd name="T61" fmla="*/ 42 h 134"/>
                  <a:gd name="T62" fmla="*/ 62 w 113"/>
                  <a:gd name="T63" fmla="*/ 31 h 134"/>
                  <a:gd name="T64" fmla="*/ 53 w 113"/>
                  <a:gd name="T65" fmla="*/ 31 h 134"/>
                  <a:gd name="T66" fmla="*/ 45 w 113"/>
                  <a:gd name="T67" fmla="*/ 13 h 134"/>
                  <a:gd name="T68" fmla="*/ 67 w 113"/>
                  <a:gd name="T69" fmla="*/ 2 h 134"/>
                  <a:gd name="T70" fmla="*/ 77 w 113"/>
                  <a:gd name="T71" fmla="*/ 12 h 134"/>
                  <a:gd name="T72" fmla="*/ 83 w 113"/>
                  <a:gd name="T73" fmla="*/ 0 h 134"/>
                  <a:gd name="T74" fmla="*/ 100 w 113"/>
                  <a:gd name="T75"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34">
                    <a:moveTo>
                      <a:pt x="95" y="101"/>
                    </a:moveTo>
                    <a:lnTo>
                      <a:pt x="80" y="114"/>
                    </a:lnTo>
                    <a:lnTo>
                      <a:pt x="68" y="106"/>
                    </a:lnTo>
                    <a:lnTo>
                      <a:pt x="73" y="98"/>
                    </a:lnTo>
                    <a:lnTo>
                      <a:pt x="70" y="88"/>
                    </a:lnTo>
                    <a:lnTo>
                      <a:pt x="83" y="81"/>
                    </a:lnTo>
                    <a:lnTo>
                      <a:pt x="85" y="94"/>
                    </a:lnTo>
                    <a:lnTo>
                      <a:pt x="95" y="101"/>
                    </a:lnTo>
                    <a:close/>
                    <a:moveTo>
                      <a:pt x="51" y="37"/>
                    </a:moveTo>
                    <a:lnTo>
                      <a:pt x="74" y="64"/>
                    </a:lnTo>
                    <a:lnTo>
                      <a:pt x="57" y="77"/>
                    </a:lnTo>
                    <a:lnTo>
                      <a:pt x="53" y="101"/>
                    </a:lnTo>
                    <a:lnTo>
                      <a:pt x="48" y="107"/>
                    </a:lnTo>
                    <a:lnTo>
                      <a:pt x="44" y="133"/>
                    </a:lnTo>
                    <a:lnTo>
                      <a:pt x="36" y="134"/>
                    </a:lnTo>
                    <a:lnTo>
                      <a:pt x="21" y="116"/>
                    </a:lnTo>
                    <a:lnTo>
                      <a:pt x="27" y="105"/>
                    </a:lnTo>
                    <a:lnTo>
                      <a:pt x="18" y="95"/>
                    </a:lnTo>
                    <a:lnTo>
                      <a:pt x="4" y="68"/>
                    </a:lnTo>
                    <a:lnTo>
                      <a:pt x="0" y="39"/>
                    </a:lnTo>
                    <a:lnTo>
                      <a:pt x="18" y="25"/>
                    </a:lnTo>
                    <a:lnTo>
                      <a:pt x="21" y="39"/>
                    </a:lnTo>
                    <a:lnTo>
                      <a:pt x="31" y="39"/>
                    </a:lnTo>
                    <a:lnTo>
                      <a:pt x="33" y="25"/>
                    </a:lnTo>
                    <a:lnTo>
                      <a:pt x="43" y="24"/>
                    </a:lnTo>
                    <a:lnTo>
                      <a:pt x="51" y="37"/>
                    </a:lnTo>
                    <a:close/>
                    <a:moveTo>
                      <a:pt x="100" y="10"/>
                    </a:moveTo>
                    <a:lnTo>
                      <a:pt x="113" y="23"/>
                    </a:lnTo>
                    <a:lnTo>
                      <a:pt x="103" y="43"/>
                    </a:lnTo>
                    <a:lnTo>
                      <a:pt x="84" y="48"/>
                    </a:lnTo>
                    <a:lnTo>
                      <a:pt x="64" y="42"/>
                    </a:lnTo>
                    <a:lnTo>
                      <a:pt x="62" y="31"/>
                    </a:lnTo>
                    <a:lnTo>
                      <a:pt x="53" y="31"/>
                    </a:lnTo>
                    <a:lnTo>
                      <a:pt x="45" y="13"/>
                    </a:lnTo>
                    <a:lnTo>
                      <a:pt x="67" y="2"/>
                    </a:lnTo>
                    <a:lnTo>
                      <a:pt x="77" y="12"/>
                    </a:lnTo>
                    <a:lnTo>
                      <a:pt x="83" y="0"/>
                    </a:lnTo>
                    <a:lnTo>
                      <a:pt x="100" y="1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0" name="任意多边形(F) 148">
                <a:extLst>
                  <a:ext uri="{FF2B5EF4-FFF2-40B4-BE49-F238E27FC236}">
                    <a16:creationId xmlns:a16="http://schemas.microsoft.com/office/drawing/2014/main" id="{81CD0469-CA95-409F-8810-B6DC9E29C6F5}"/>
                  </a:ext>
                </a:extLst>
              </p:cNvPr>
              <p:cNvSpPr>
                <a:spLocks/>
              </p:cNvSpPr>
              <p:nvPr/>
            </p:nvSpPr>
            <p:spPr bwMode="auto">
              <a:xfrm>
                <a:off x="3121025" y="5162550"/>
                <a:ext cx="58738" cy="28575"/>
              </a:xfrm>
              <a:custGeom>
                <a:avLst/>
                <a:gdLst>
                  <a:gd name="T0" fmla="*/ 13 w 37"/>
                  <a:gd name="T1" fmla="*/ 1 h 18"/>
                  <a:gd name="T2" fmla="*/ 13 w 37"/>
                  <a:gd name="T3" fmla="*/ 1 h 18"/>
                  <a:gd name="T4" fmla="*/ 16 w 37"/>
                  <a:gd name="T5" fmla="*/ 0 h 18"/>
                  <a:gd name="T6" fmla="*/ 19 w 37"/>
                  <a:gd name="T7" fmla="*/ 3 h 18"/>
                  <a:gd name="T8" fmla="*/ 23 w 37"/>
                  <a:gd name="T9" fmla="*/ 1 h 18"/>
                  <a:gd name="T10" fmla="*/ 27 w 37"/>
                  <a:gd name="T11" fmla="*/ 2 h 18"/>
                  <a:gd name="T12" fmla="*/ 31 w 37"/>
                  <a:gd name="T13" fmla="*/ 1 h 18"/>
                  <a:gd name="T14" fmla="*/ 37 w 37"/>
                  <a:gd name="T15" fmla="*/ 4 h 18"/>
                  <a:gd name="T16" fmla="*/ 36 w 37"/>
                  <a:gd name="T17" fmla="*/ 7 h 18"/>
                  <a:gd name="T18" fmla="*/ 35 w 37"/>
                  <a:gd name="T19" fmla="*/ 12 h 18"/>
                  <a:gd name="T20" fmla="*/ 33 w 37"/>
                  <a:gd name="T21" fmla="*/ 12 h 18"/>
                  <a:gd name="T22" fmla="*/ 25 w 37"/>
                  <a:gd name="T23" fmla="*/ 9 h 18"/>
                  <a:gd name="T24" fmla="*/ 24 w 37"/>
                  <a:gd name="T25" fmla="*/ 9 h 18"/>
                  <a:gd name="T26" fmla="*/ 22 w 37"/>
                  <a:gd name="T27" fmla="*/ 12 h 18"/>
                  <a:gd name="T28" fmla="*/ 19 w 37"/>
                  <a:gd name="T29" fmla="*/ 13 h 18"/>
                  <a:gd name="T30" fmla="*/ 18 w 37"/>
                  <a:gd name="T31" fmla="*/ 13 h 18"/>
                  <a:gd name="T32" fmla="*/ 14 w 37"/>
                  <a:gd name="T33" fmla="*/ 14 h 18"/>
                  <a:gd name="T34" fmla="*/ 12 w 37"/>
                  <a:gd name="T35" fmla="*/ 14 h 18"/>
                  <a:gd name="T36" fmla="*/ 12 w 37"/>
                  <a:gd name="T37" fmla="*/ 16 h 18"/>
                  <a:gd name="T38" fmla="*/ 6 w 37"/>
                  <a:gd name="T39" fmla="*/ 18 h 18"/>
                  <a:gd name="T40" fmla="*/ 4 w 37"/>
                  <a:gd name="T41" fmla="*/ 16 h 18"/>
                  <a:gd name="T42" fmla="*/ 0 w 37"/>
                  <a:gd name="T43" fmla="*/ 14 h 18"/>
                  <a:gd name="T44" fmla="*/ 0 w 37"/>
                  <a:gd name="T45" fmla="*/ 10 h 18"/>
                  <a:gd name="T46" fmla="*/ 0 w 37"/>
                  <a:gd name="T47" fmla="*/ 9 h 18"/>
                  <a:gd name="T48" fmla="*/ 1 w 37"/>
                  <a:gd name="T49" fmla="*/ 7 h 18"/>
                  <a:gd name="T50" fmla="*/ 4 w 37"/>
                  <a:gd name="T51" fmla="*/ 7 h 18"/>
                  <a:gd name="T52" fmla="*/ 6 w 37"/>
                  <a:gd name="T53" fmla="*/ 7 h 18"/>
                  <a:gd name="T54" fmla="*/ 6 w 37"/>
                  <a:gd name="T55" fmla="*/ 6 h 18"/>
                  <a:gd name="T56" fmla="*/ 7 w 37"/>
                  <a:gd name="T57" fmla="*/ 4 h 18"/>
                  <a:gd name="T58" fmla="*/ 8 w 37"/>
                  <a:gd name="T59" fmla="*/ 2 h 18"/>
                  <a:gd name="T60" fmla="*/ 10 w 37"/>
                  <a:gd name="T61" fmla="*/ 2 h 18"/>
                  <a:gd name="T62" fmla="*/ 11 w 37"/>
                  <a:gd name="T63" fmla="*/ 1 h 18"/>
                  <a:gd name="T64" fmla="*/ 13 w 37"/>
                  <a:gd name="T6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18">
                    <a:moveTo>
                      <a:pt x="13" y="1"/>
                    </a:moveTo>
                    <a:lnTo>
                      <a:pt x="13" y="1"/>
                    </a:lnTo>
                    <a:lnTo>
                      <a:pt x="16" y="0"/>
                    </a:lnTo>
                    <a:lnTo>
                      <a:pt x="19" y="3"/>
                    </a:lnTo>
                    <a:lnTo>
                      <a:pt x="23" y="1"/>
                    </a:lnTo>
                    <a:lnTo>
                      <a:pt x="27" y="2"/>
                    </a:lnTo>
                    <a:lnTo>
                      <a:pt x="31" y="1"/>
                    </a:lnTo>
                    <a:lnTo>
                      <a:pt x="37" y="4"/>
                    </a:lnTo>
                    <a:lnTo>
                      <a:pt x="36" y="7"/>
                    </a:lnTo>
                    <a:lnTo>
                      <a:pt x="35" y="12"/>
                    </a:lnTo>
                    <a:lnTo>
                      <a:pt x="33" y="12"/>
                    </a:lnTo>
                    <a:lnTo>
                      <a:pt x="25" y="9"/>
                    </a:lnTo>
                    <a:lnTo>
                      <a:pt x="24" y="9"/>
                    </a:lnTo>
                    <a:lnTo>
                      <a:pt x="22" y="12"/>
                    </a:lnTo>
                    <a:lnTo>
                      <a:pt x="19" y="13"/>
                    </a:lnTo>
                    <a:lnTo>
                      <a:pt x="18" y="13"/>
                    </a:lnTo>
                    <a:lnTo>
                      <a:pt x="14" y="14"/>
                    </a:lnTo>
                    <a:lnTo>
                      <a:pt x="12" y="14"/>
                    </a:lnTo>
                    <a:lnTo>
                      <a:pt x="12" y="16"/>
                    </a:lnTo>
                    <a:lnTo>
                      <a:pt x="6" y="18"/>
                    </a:lnTo>
                    <a:lnTo>
                      <a:pt x="4" y="16"/>
                    </a:lnTo>
                    <a:lnTo>
                      <a:pt x="0" y="14"/>
                    </a:lnTo>
                    <a:lnTo>
                      <a:pt x="0" y="10"/>
                    </a:lnTo>
                    <a:lnTo>
                      <a:pt x="0" y="9"/>
                    </a:lnTo>
                    <a:lnTo>
                      <a:pt x="1" y="7"/>
                    </a:lnTo>
                    <a:lnTo>
                      <a:pt x="4" y="7"/>
                    </a:lnTo>
                    <a:lnTo>
                      <a:pt x="6" y="7"/>
                    </a:lnTo>
                    <a:lnTo>
                      <a:pt x="6" y="6"/>
                    </a:lnTo>
                    <a:lnTo>
                      <a:pt x="7" y="4"/>
                    </a:lnTo>
                    <a:lnTo>
                      <a:pt x="8" y="2"/>
                    </a:lnTo>
                    <a:lnTo>
                      <a:pt x="10" y="2"/>
                    </a:lnTo>
                    <a:lnTo>
                      <a:pt x="11" y="1"/>
                    </a:lnTo>
                    <a:lnTo>
                      <a:pt x="13" y="1"/>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1" name="任意多边形(F) 169">
                <a:extLst>
                  <a:ext uri="{FF2B5EF4-FFF2-40B4-BE49-F238E27FC236}">
                    <a16:creationId xmlns:a16="http://schemas.microsoft.com/office/drawing/2014/main" id="{AC3980C6-B686-421C-A671-5ACBF21EE109}"/>
                  </a:ext>
                </a:extLst>
              </p:cNvPr>
              <p:cNvSpPr>
                <a:spLocks/>
              </p:cNvSpPr>
              <p:nvPr/>
            </p:nvSpPr>
            <p:spPr bwMode="auto">
              <a:xfrm>
                <a:off x="3176588" y="5116513"/>
                <a:ext cx="190500" cy="125413"/>
              </a:xfrm>
              <a:custGeom>
                <a:avLst/>
                <a:gdLst>
                  <a:gd name="T0" fmla="*/ 66 w 120"/>
                  <a:gd name="T1" fmla="*/ 2 h 79"/>
                  <a:gd name="T2" fmla="*/ 71 w 120"/>
                  <a:gd name="T3" fmla="*/ 1 h 79"/>
                  <a:gd name="T4" fmla="*/ 82 w 120"/>
                  <a:gd name="T5" fmla="*/ 6 h 79"/>
                  <a:gd name="T6" fmla="*/ 81 w 120"/>
                  <a:gd name="T7" fmla="*/ 10 h 79"/>
                  <a:gd name="T8" fmla="*/ 88 w 120"/>
                  <a:gd name="T9" fmla="*/ 16 h 79"/>
                  <a:gd name="T10" fmla="*/ 97 w 120"/>
                  <a:gd name="T11" fmla="*/ 21 h 79"/>
                  <a:gd name="T12" fmla="*/ 106 w 120"/>
                  <a:gd name="T13" fmla="*/ 25 h 79"/>
                  <a:gd name="T14" fmla="*/ 120 w 120"/>
                  <a:gd name="T15" fmla="*/ 29 h 79"/>
                  <a:gd name="T16" fmla="*/ 117 w 120"/>
                  <a:gd name="T17" fmla="*/ 37 h 79"/>
                  <a:gd name="T18" fmla="*/ 118 w 120"/>
                  <a:gd name="T19" fmla="*/ 45 h 79"/>
                  <a:gd name="T20" fmla="*/ 107 w 120"/>
                  <a:gd name="T21" fmla="*/ 49 h 79"/>
                  <a:gd name="T22" fmla="*/ 103 w 120"/>
                  <a:gd name="T23" fmla="*/ 54 h 79"/>
                  <a:gd name="T24" fmla="*/ 92 w 120"/>
                  <a:gd name="T25" fmla="*/ 58 h 79"/>
                  <a:gd name="T26" fmla="*/ 82 w 120"/>
                  <a:gd name="T27" fmla="*/ 64 h 79"/>
                  <a:gd name="T28" fmla="*/ 89 w 120"/>
                  <a:gd name="T29" fmla="*/ 70 h 79"/>
                  <a:gd name="T30" fmla="*/ 95 w 120"/>
                  <a:gd name="T31" fmla="*/ 72 h 79"/>
                  <a:gd name="T32" fmla="*/ 79 w 120"/>
                  <a:gd name="T33" fmla="*/ 79 h 79"/>
                  <a:gd name="T34" fmla="*/ 76 w 120"/>
                  <a:gd name="T35" fmla="*/ 73 h 79"/>
                  <a:gd name="T36" fmla="*/ 70 w 120"/>
                  <a:gd name="T37" fmla="*/ 68 h 79"/>
                  <a:gd name="T38" fmla="*/ 77 w 120"/>
                  <a:gd name="T39" fmla="*/ 62 h 79"/>
                  <a:gd name="T40" fmla="*/ 75 w 120"/>
                  <a:gd name="T41" fmla="*/ 64 h 79"/>
                  <a:gd name="T42" fmla="*/ 64 w 120"/>
                  <a:gd name="T43" fmla="*/ 58 h 79"/>
                  <a:gd name="T44" fmla="*/ 56 w 120"/>
                  <a:gd name="T45" fmla="*/ 64 h 79"/>
                  <a:gd name="T46" fmla="*/ 47 w 120"/>
                  <a:gd name="T47" fmla="*/ 70 h 79"/>
                  <a:gd name="T48" fmla="*/ 41 w 120"/>
                  <a:gd name="T49" fmla="*/ 68 h 79"/>
                  <a:gd name="T50" fmla="*/ 43 w 120"/>
                  <a:gd name="T51" fmla="*/ 65 h 79"/>
                  <a:gd name="T52" fmla="*/ 45 w 120"/>
                  <a:gd name="T53" fmla="*/ 60 h 79"/>
                  <a:gd name="T54" fmla="*/ 47 w 120"/>
                  <a:gd name="T55" fmla="*/ 60 h 79"/>
                  <a:gd name="T56" fmla="*/ 53 w 120"/>
                  <a:gd name="T57" fmla="*/ 60 h 79"/>
                  <a:gd name="T58" fmla="*/ 52 w 120"/>
                  <a:gd name="T59" fmla="*/ 58 h 79"/>
                  <a:gd name="T60" fmla="*/ 48 w 120"/>
                  <a:gd name="T61" fmla="*/ 50 h 79"/>
                  <a:gd name="T62" fmla="*/ 47 w 120"/>
                  <a:gd name="T63" fmla="*/ 45 h 79"/>
                  <a:gd name="T64" fmla="*/ 41 w 120"/>
                  <a:gd name="T65" fmla="*/ 43 h 79"/>
                  <a:gd name="T66" fmla="*/ 31 w 120"/>
                  <a:gd name="T67" fmla="*/ 41 h 79"/>
                  <a:gd name="T68" fmla="*/ 27 w 120"/>
                  <a:gd name="T69" fmla="*/ 42 h 79"/>
                  <a:gd name="T70" fmla="*/ 21 w 120"/>
                  <a:gd name="T71" fmla="*/ 45 h 79"/>
                  <a:gd name="T72" fmla="*/ 14 w 120"/>
                  <a:gd name="T73" fmla="*/ 44 h 79"/>
                  <a:gd name="T74" fmla="*/ 6 w 120"/>
                  <a:gd name="T75" fmla="*/ 43 h 79"/>
                  <a:gd name="T76" fmla="*/ 4 w 120"/>
                  <a:gd name="T77" fmla="*/ 43 h 79"/>
                  <a:gd name="T78" fmla="*/ 1 w 120"/>
                  <a:gd name="T79" fmla="*/ 36 h 79"/>
                  <a:gd name="T80" fmla="*/ 4 w 120"/>
                  <a:gd name="T81" fmla="*/ 35 h 79"/>
                  <a:gd name="T82" fmla="*/ 8 w 120"/>
                  <a:gd name="T83" fmla="*/ 21 h 79"/>
                  <a:gd name="T84" fmla="*/ 12 w 120"/>
                  <a:gd name="T85" fmla="*/ 16 h 79"/>
                  <a:gd name="T86" fmla="*/ 12 w 120"/>
                  <a:gd name="T87" fmla="*/ 7 h 79"/>
                  <a:gd name="T88" fmla="*/ 22 w 120"/>
                  <a:gd name="T89" fmla="*/ 3 h 79"/>
                  <a:gd name="T90" fmla="*/ 35 w 120"/>
                  <a:gd name="T91" fmla="*/ 7 h 79"/>
                  <a:gd name="T92" fmla="*/ 43 w 120"/>
                  <a:gd name="T93" fmla="*/ 9 h 79"/>
                  <a:gd name="T94" fmla="*/ 47 w 120"/>
                  <a:gd name="T95" fmla="*/ 9 h 79"/>
                  <a:gd name="T96" fmla="*/ 57 w 120"/>
                  <a:gd name="T97" fmla="*/ 10 h 79"/>
                  <a:gd name="T98" fmla="*/ 59 w 120"/>
                  <a:gd name="T99"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79">
                    <a:moveTo>
                      <a:pt x="64" y="2"/>
                    </a:moveTo>
                    <a:lnTo>
                      <a:pt x="66" y="2"/>
                    </a:lnTo>
                    <a:lnTo>
                      <a:pt x="69" y="0"/>
                    </a:lnTo>
                    <a:lnTo>
                      <a:pt x="71" y="1"/>
                    </a:lnTo>
                    <a:lnTo>
                      <a:pt x="77" y="0"/>
                    </a:lnTo>
                    <a:lnTo>
                      <a:pt x="82" y="6"/>
                    </a:lnTo>
                    <a:lnTo>
                      <a:pt x="80" y="8"/>
                    </a:lnTo>
                    <a:lnTo>
                      <a:pt x="81" y="10"/>
                    </a:lnTo>
                    <a:lnTo>
                      <a:pt x="86" y="12"/>
                    </a:lnTo>
                    <a:lnTo>
                      <a:pt x="88" y="16"/>
                    </a:lnTo>
                    <a:lnTo>
                      <a:pt x="88" y="18"/>
                    </a:lnTo>
                    <a:lnTo>
                      <a:pt x="97" y="21"/>
                    </a:lnTo>
                    <a:lnTo>
                      <a:pt x="103" y="20"/>
                    </a:lnTo>
                    <a:lnTo>
                      <a:pt x="106" y="25"/>
                    </a:lnTo>
                    <a:lnTo>
                      <a:pt x="110" y="25"/>
                    </a:lnTo>
                    <a:lnTo>
                      <a:pt x="120" y="29"/>
                    </a:lnTo>
                    <a:lnTo>
                      <a:pt x="120" y="31"/>
                    </a:lnTo>
                    <a:lnTo>
                      <a:pt x="117" y="37"/>
                    </a:lnTo>
                    <a:lnTo>
                      <a:pt x="118" y="42"/>
                    </a:lnTo>
                    <a:lnTo>
                      <a:pt x="118" y="45"/>
                    </a:lnTo>
                    <a:lnTo>
                      <a:pt x="111" y="47"/>
                    </a:lnTo>
                    <a:lnTo>
                      <a:pt x="107" y="49"/>
                    </a:lnTo>
                    <a:lnTo>
                      <a:pt x="107" y="53"/>
                    </a:lnTo>
                    <a:lnTo>
                      <a:pt x="103" y="54"/>
                    </a:lnTo>
                    <a:lnTo>
                      <a:pt x="98" y="58"/>
                    </a:lnTo>
                    <a:lnTo>
                      <a:pt x="92" y="58"/>
                    </a:lnTo>
                    <a:lnTo>
                      <a:pt x="86" y="61"/>
                    </a:lnTo>
                    <a:lnTo>
                      <a:pt x="82" y="64"/>
                    </a:lnTo>
                    <a:lnTo>
                      <a:pt x="86" y="67"/>
                    </a:lnTo>
                    <a:lnTo>
                      <a:pt x="89" y="70"/>
                    </a:lnTo>
                    <a:lnTo>
                      <a:pt x="97" y="70"/>
                    </a:lnTo>
                    <a:lnTo>
                      <a:pt x="95" y="72"/>
                    </a:lnTo>
                    <a:lnTo>
                      <a:pt x="88" y="74"/>
                    </a:lnTo>
                    <a:lnTo>
                      <a:pt x="79" y="79"/>
                    </a:lnTo>
                    <a:lnTo>
                      <a:pt x="75" y="78"/>
                    </a:lnTo>
                    <a:lnTo>
                      <a:pt x="76" y="73"/>
                    </a:lnTo>
                    <a:lnTo>
                      <a:pt x="69" y="71"/>
                    </a:lnTo>
                    <a:lnTo>
                      <a:pt x="70" y="68"/>
                    </a:lnTo>
                    <a:lnTo>
                      <a:pt x="77" y="65"/>
                    </a:lnTo>
                    <a:lnTo>
                      <a:pt x="77" y="62"/>
                    </a:lnTo>
                    <a:lnTo>
                      <a:pt x="76" y="64"/>
                    </a:lnTo>
                    <a:lnTo>
                      <a:pt x="75" y="64"/>
                    </a:lnTo>
                    <a:lnTo>
                      <a:pt x="64" y="61"/>
                    </a:lnTo>
                    <a:lnTo>
                      <a:pt x="64" y="58"/>
                    </a:lnTo>
                    <a:lnTo>
                      <a:pt x="58" y="59"/>
                    </a:lnTo>
                    <a:lnTo>
                      <a:pt x="56" y="64"/>
                    </a:lnTo>
                    <a:lnTo>
                      <a:pt x="50" y="71"/>
                    </a:lnTo>
                    <a:lnTo>
                      <a:pt x="47" y="70"/>
                    </a:lnTo>
                    <a:lnTo>
                      <a:pt x="43" y="71"/>
                    </a:lnTo>
                    <a:lnTo>
                      <a:pt x="41" y="68"/>
                    </a:lnTo>
                    <a:lnTo>
                      <a:pt x="42" y="68"/>
                    </a:lnTo>
                    <a:lnTo>
                      <a:pt x="43" y="65"/>
                    </a:lnTo>
                    <a:lnTo>
                      <a:pt x="46" y="61"/>
                    </a:lnTo>
                    <a:lnTo>
                      <a:pt x="45" y="60"/>
                    </a:lnTo>
                    <a:lnTo>
                      <a:pt x="46" y="59"/>
                    </a:lnTo>
                    <a:lnTo>
                      <a:pt x="47" y="60"/>
                    </a:lnTo>
                    <a:lnTo>
                      <a:pt x="51" y="61"/>
                    </a:lnTo>
                    <a:lnTo>
                      <a:pt x="53" y="60"/>
                    </a:lnTo>
                    <a:lnTo>
                      <a:pt x="52" y="59"/>
                    </a:lnTo>
                    <a:lnTo>
                      <a:pt x="52" y="58"/>
                    </a:lnTo>
                    <a:lnTo>
                      <a:pt x="50" y="55"/>
                    </a:lnTo>
                    <a:lnTo>
                      <a:pt x="48" y="50"/>
                    </a:lnTo>
                    <a:lnTo>
                      <a:pt x="46" y="49"/>
                    </a:lnTo>
                    <a:lnTo>
                      <a:pt x="47" y="45"/>
                    </a:lnTo>
                    <a:lnTo>
                      <a:pt x="43" y="43"/>
                    </a:lnTo>
                    <a:lnTo>
                      <a:pt x="41" y="43"/>
                    </a:lnTo>
                    <a:lnTo>
                      <a:pt x="36" y="39"/>
                    </a:lnTo>
                    <a:lnTo>
                      <a:pt x="31" y="41"/>
                    </a:lnTo>
                    <a:lnTo>
                      <a:pt x="30" y="42"/>
                    </a:lnTo>
                    <a:lnTo>
                      <a:pt x="27" y="42"/>
                    </a:lnTo>
                    <a:lnTo>
                      <a:pt x="25" y="44"/>
                    </a:lnTo>
                    <a:lnTo>
                      <a:pt x="21" y="45"/>
                    </a:lnTo>
                    <a:lnTo>
                      <a:pt x="18" y="47"/>
                    </a:lnTo>
                    <a:lnTo>
                      <a:pt x="14" y="44"/>
                    </a:lnTo>
                    <a:lnTo>
                      <a:pt x="11" y="44"/>
                    </a:lnTo>
                    <a:lnTo>
                      <a:pt x="6" y="43"/>
                    </a:lnTo>
                    <a:lnTo>
                      <a:pt x="4" y="45"/>
                    </a:lnTo>
                    <a:lnTo>
                      <a:pt x="4" y="43"/>
                    </a:lnTo>
                    <a:lnTo>
                      <a:pt x="0" y="41"/>
                    </a:lnTo>
                    <a:lnTo>
                      <a:pt x="1" y="36"/>
                    </a:lnTo>
                    <a:lnTo>
                      <a:pt x="2" y="33"/>
                    </a:lnTo>
                    <a:lnTo>
                      <a:pt x="4" y="35"/>
                    </a:lnTo>
                    <a:lnTo>
                      <a:pt x="2" y="30"/>
                    </a:lnTo>
                    <a:lnTo>
                      <a:pt x="8" y="21"/>
                    </a:lnTo>
                    <a:lnTo>
                      <a:pt x="12" y="20"/>
                    </a:lnTo>
                    <a:lnTo>
                      <a:pt x="12" y="16"/>
                    </a:lnTo>
                    <a:lnTo>
                      <a:pt x="10" y="7"/>
                    </a:lnTo>
                    <a:lnTo>
                      <a:pt x="12" y="7"/>
                    </a:lnTo>
                    <a:lnTo>
                      <a:pt x="16" y="4"/>
                    </a:lnTo>
                    <a:lnTo>
                      <a:pt x="22" y="3"/>
                    </a:lnTo>
                    <a:lnTo>
                      <a:pt x="28" y="4"/>
                    </a:lnTo>
                    <a:lnTo>
                      <a:pt x="35" y="7"/>
                    </a:lnTo>
                    <a:lnTo>
                      <a:pt x="41" y="7"/>
                    </a:lnTo>
                    <a:lnTo>
                      <a:pt x="43" y="9"/>
                    </a:lnTo>
                    <a:lnTo>
                      <a:pt x="46" y="7"/>
                    </a:lnTo>
                    <a:lnTo>
                      <a:pt x="47" y="9"/>
                    </a:lnTo>
                    <a:lnTo>
                      <a:pt x="53" y="9"/>
                    </a:lnTo>
                    <a:lnTo>
                      <a:pt x="57" y="10"/>
                    </a:lnTo>
                    <a:lnTo>
                      <a:pt x="57" y="4"/>
                    </a:lnTo>
                    <a:lnTo>
                      <a:pt x="59" y="2"/>
                    </a:lnTo>
                    <a:lnTo>
                      <a:pt x="64" y="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2" name="任意多边形(F) 173">
                <a:extLst>
                  <a:ext uri="{FF2B5EF4-FFF2-40B4-BE49-F238E27FC236}">
                    <a16:creationId xmlns:a16="http://schemas.microsoft.com/office/drawing/2014/main" id="{72635CAF-5D0C-4268-8E50-D168971F219C}"/>
                  </a:ext>
                </a:extLst>
              </p:cNvPr>
              <p:cNvSpPr>
                <a:spLocks/>
              </p:cNvSpPr>
              <p:nvPr/>
            </p:nvSpPr>
            <p:spPr bwMode="auto">
              <a:xfrm>
                <a:off x="3535363" y="5224463"/>
                <a:ext cx="184150" cy="119063"/>
              </a:xfrm>
              <a:custGeom>
                <a:avLst/>
                <a:gdLst>
                  <a:gd name="T0" fmla="*/ 71 w 116"/>
                  <a:gd name="T1" fmla="*/ 73 h 75"/>
                  <a:gd name="T2" fmla="*/ 71 w 116"/>
                  <a:gd name="T3" fmla="*/ 68 h 75"/>
                  <a:gd name="T4" fmla="*/ 63 w 116"/>
                  <a:gd name="T5" fmla="*/ 65 h 75"/>
                  <a:gd name="T6" fmla="*/ 55 w 116"/>
                  <a:gd name="T7" fmla="*/ 61 h 75"/>
                  <a:gd name="T8" fmla="*/ 52 w 116"/>
                  <a:gd name="T9" fmla="*/ 56 h 75"/>
                  <a:gd name="T10" fmla="*/ 43 w 116"/>
                  <a:gd name="T11" fmla="*/ 50 h 75"/>
                  <a:gd name="T12" fmla="*/ 40 w 116"/>
                  <a:gd name="T13" fmla="*/ 42 h 75"/>
                  <a:gd name="T14" fmla="*/ 38 w 116"/>
                  <a:gd name="T15" fmla="*/ 40 h 75"/>
                  <a:gd name="T16" fmla="*/ 31 w 116"/>
                  <a:gd name="T17" fmla="*/ 40 h 75"/>
                  <a:gd name="T18" fmla="*/ 29 w 116"/>
                  <a:gd name="T19" fmla="*/ 38 h 75"/>
                  <a:gd name="T20" fmla="*/ 28 w 116"/>
                  <a:gd name="T21" fmla="*/ 31 h 75"/>
                  <a:gd name="T22" fmla="*/ 18 w 116"/>
                  <a:gd name="T23" fmla="*/ 27 h 75"/>
                  <a:gd name="T24" fmla="*/ 13 w 116"/>
                  <a:gd name="T25" fmla="*/ 32 h 75"/>
                  <a:gd name="T26" fmla="*/ 7 w 116"/>
                  <a:gd name="T27" fmla="*/ 34 h 75"/>
                  <a:gd name="T28" fmla="*/ 8 w 116"/>
                  <a:gd name="T29" fmla="*/ 39 h 75"/>
                  <a:gd name="T30" fmla="*/ 1 w 116"/>
                  <a:gd name="T31" fmla="*/ 39 h 75"/>
                  <a:gd name="T32" fmla="*/ 0 w 116"/>
                  <a:gd name="T33" fmla="*/ 5 h 75"/>
                  <a:gd name="T34" fmla="*/ 18 w 116"/>
                  <a:gd name="T35" fmla="*/ 0 h 75"/>
                  <a:gd name="T36" fmla="*/ 19 w 116"/>
                  <a:gd name="T37" fmla="*/ 0 h 75"/>
                  <a:gd name="T38" fmla="*/ 29 w 116"/>
                  <a:gd name="T39" fmla="*/ 8 h 75"/>
                  <a:gd name="T40" fmla="*/ 35 w 116"/>
                  <a:gd name="T41" fmla="*/ 11 h 75"/>
                  <a:gd name="T42" fmla="*/ 41 w 116"/>
                  <a:gd name="T43" fmla="*/ 20 h 75"/>
                  <a:gd name="T44" fmla="*/ 49 w 116"/>
                  <a:gd name="T45" fmla="*/ 19 h 75"/>
                  <a:gd name="T46" fmla="*/ 60 w 116"/>
                  <a:gd name="T47" fmla="*/ 17 h 75"/>
                  <a:gd name="T48" fmla="*/ 69 w 116"/>
                  <a:gd name="T49" fmla="*/ 25 h 75"/>
                  <a:gd name="T50" fmla="*/ 67 w 116"/>
                  <a:gd name="T51" fmla="*/ 33 h 75"/>
                  <a:gd name="T52" fmla="*/ 71 w 116"/>
                  <a:gd name="T53" fmla="*/ 33 h 75"/>
                  <a:gd name="T54" fmla="*/ 72 w 116"/>
                  <a:gd name="T55" fmla="*/ 40 h 75"/>
                  <a:gd name="T56" fmla="*/ 81 w 116"/>
                  <a:gd name="T57" fmla="*/ 42 h 75"/>
                  <a:gd name="T58" fmla="*/ 83 w 116"/>
                  <a:gd name="T59" fmla="*/ 45 h 75"/>
                  <a:gd name="T60" fmla="*/ 86 w 116"/>
                  <a:gd name="T61" fmla="*/ 45 h 75"/>
                  <a:gd name="T62" fmla="*/ 88 w 116"/>
                  <a:gd name="T63" fmla="*/ 39 h 75"/>
                  <a:gd name="T64" fmla="*/ 98 w 116"/>
                  <a:gd name="T65" fmla="*/ 33 h 75"/>
                  <a:gd name="T66" fmla="*/ 101 w 116"/>
                  <a:gd name="T67" fmla="*/ 31 h 75"/>
                  <a:gd name="T68" fmla="*/ 104 w 116"/>
                  <a:gd name="T69" fmla="*/ 32 h 75"/>
                  <a:gd name="T70" fmla="*/ 98 w 116"/>
                  <a:gd name="T71" fmla="*/ 38 h 75"/>
                  <a:gd name="T72" fmla="*/ 102 w 116"/>
                  <a:gd name="T73" fmla="*/ 40 h 75"/>
                  <a:gd name="T74" fmla="*/ 107 w 116"/>
                  <a:gd name="T75" fmla="*/ 39 h 75"/>
                  <a:gd name="T76" fmla="*/ 116 w 116"/>
                  <a:gd name="T77" fmla="*/ 44 h 75"/>
                  <a:gd name="T78" fmla="*/ 106 w 116"/>
                  <a:gd name="T79" fmla="*/ 50 h 75"/>
                  <a:gd name="T80" fmla="*/ 101 w 116"/>
                  <a:gd name="T81" fmla="*/ 49 h 75"/>
                  <a:gd name="T82" fmla="*/ 99 w 116"/>
                  <a:gd name="T83" fmla="*/ 49 h 75"/>
                  <a:gd name="T84" fmla="*/ 98 w 116"/>
                  <a:gd name="T85" fmla="*/ 46 h 75"/>
                  <a:gd name="T86" fmla="*/ 99 w 116"/>
                  <a:gd name="T87" fmla="*/ 43 h 75"/>
                  <a:gd name="T88" fmla="*/ 90 w 116"/>
                  <a:gd name="T89" fmla="*/ 45 h 75"/>
                  <a:gd name="T90" fmla="*/ 88 w 116"/>
                  <a:gd name="T91" fmla="*/ 50 h 75"/>
                  <a:gd name="T92" fmla="*/ 84 w 116"/>
                  <a:gd name="T93" fmla="*/ 55 h 75"/>
                  <a:gd name="T94" fmla="*/ 80 w 116"/>
                  <a:gd name="T95" fmla="*/ 55 h 75"/>
                  <a:gd name="T96" fmla="*/ 77 w 116"/>
                  <a:gd name="T97" fmla="*/ 58 h 75"/>
                  <a:gd name="T98" fmla="*/ 82 w 116"/>
                  <a:gd name="T99" fmla="*/ 61 h 75"/>
                  <a:gd name="T100" fmla="*/ 84 w 116"/>
                  <a:gd name="T101" fmla="*/ 67 h 75"/>
                  <a:gd name="T102" fmla="*/ 81 w 116"/>
                  <a:gd name="T103" fmla="*/ 75 h 75"/>
                  <a:gd name="T104" fmla="*/ 75 w 116"/>
                  <a:gd name="T105" fmla="*/ 74 h 75"/>
                  <a:gd name="T106" fmla="*/ 71 w 116"/>
                  <a:gd name="T107"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75">
                    <a:moveTo>
                      <a:pt x="71" y="73"/>
                    </a:moveTo>
                    <a:lnTo>
                      <a:pt x="71" y="68"/>
                    </a:lnTo>
                    <a:lnTo>
                      <a:pt x="63" y="65"/>
                    </a:lnTo>
                    <a:lnTo>
                      <a:pt x="55" y="61"/>
                    </a:lnTo>
                    <a:lnTo>
                      <a:pt x="52" y="56"/>
                    </a:lnTo>
                    <a:lnTo>
                      <a:pt x="43" y="50"/>
                    </a:lnTo>
                    <a:lnTo>
                      <a:pt x="40" y="42"/>
                    </a:lnTo>
                    <a:lnTo>
                      <a:pt x="38" y="40"/>
                    </a:lnTo>
                    <a:lnTo>
                      <a:pt x="31" y="40"/>
                    </a:lnTo>
                    <a:lnTo>
                      <a:pt x="29" y="38"/>
                    </a:lnTo>
                    <a:lnTo>
                      <a:pt x="28" y="31"/>
                    </a:lnTo>
                    <a:lnTo>
                      <a:pt x="18" y="27"/>
                    </a:lnTo>
                    <a:lnTo>
                      <a:pt x="13" y="32"/>
                    </a:lnTo>
                    <a:lnTo>
                      <a:pt x="7" y="34"/>
                    </a:lnTo>
                    <a:lnTo>
                      <a:pt x="8" y="39"/>
                    </a:lnTo>
                    <a:lnTo>
                      <a:pt x="1" y="39"/>
                    </a:lnTo>
                    <a:lnTo>
                      <a:pt x="0" y="5"/>
                    </a:lnTo>
                    <a:lnTo>
                      <a:pt x="18" y="0"/>
                    </a:lnTo>
                    <a:lnTo>
                      <a:pt x="19" y="0"/>
                    </a:lnTo>
                    <a:lnTo>
                      <a:pt x="29" y="8"/>
                    </a:lnTo>
                    <a:lnTo>
                      <a:pt x="35" y="11"/>
                    </a:lnTo>
                    <a:lnTo>
                      <a:pt x="41" y="20"/>
                    </a:lnTo>
                    <a:lnTo>
                      <a:pt x="49" y="19"/>
                    </a:lnTo>
                    <a:lnTo>
                      <a:pt x="60" y="17"/>
                    </a:lnTo>
                    <a:lnTo>
                      <a:pt x="69" y="25"/>
                    </a:lnTo>
                    <a:lnTo>
                      <a:pt x="67" y="33"/>
                    </a:lnTo>
                    <a:lnTo>
                      <a:pt x="71" y="33"/>
                    </a:lnTo>
                    <a:lnTo>
                      <a:pt x="72" y="40"/>
                    </a:lnTo>
                    <a:lnTo>
                      <a:pt x="81" y="42"/>
                    </a:lnTo>
                    <a:lnTo>
                      <a:pt x="83" y="45"/>
                    </a:lnTo>
                    <a:lnTo>
                      <a:pt x="86" y="45"/>
                    </a:lnTo>
                    <a:lnTo>
                      <a:pt x="88" y="39"/>
                    </a:lnTo>
                    <a:lnTo>
                      <a:pt x="98" y="33"/>
                    </a:lnTo>
                    <a:lnTo>
                      <a:pt x="101" y="31"/>
                    </a:lnTo>
                    <a:lnTo>
                      <a:pt x="104" y="32"/>
                    </a:lnTo>
                    <a:lnTo>
                      <a:pt x="98" y="38"/>
                    </a:lnTo>
                    <a:lnTo>
                      <a:pt x="102" y="40"/>
                    </a:lnTo>
                    <a:lnTo>
                      <a:pt x="107" y="39"/>
                    </a:lnTo>
                    <a:lnTo>
                      <a:pt x="116" y="44"/>
                    </a:lnTo>
                    <a:lnTo>
                      <a:pt x="106" y="50"/>
                    </a:lnTo>
                    <a:lnTo>
                      <a:pt x="101" y="49"/>
                    </a:lnTo>
                    <a:lnTo>
                      <a:pt x="99" y="49"/>
                    </a:lnTo>
                    <a:lnTo>
                      <a:pt x="98" y="46"/>
                    </a:lnTo>
                    <a:lnTo>
                      <a:pt x="99" y="43"/>
                    </a:lnTo>
                    <a:lnTo>
                      <a:pt x="90" y="45"/>
                    </a:lnTo>
                    <a:lnTo>
                      <a:pt x="88" y="50"/>
                    </a:lnTo>
                    <a:lnTo>
                      <a:pt x="84" y="55"/>
                    </a:lnTo>
                    <a:lnTo>
                      <a:pt x="80" y="55"/>
                    </a:lnTo>
                    <a:lnTo>
                      <a:pt x="77" y="58"/>
                    </a:lnTo>
                    <a:lnTo>
                      <a:pt x="82" y="61"/>
                    </a:lnTo>
                    <a:lnTo>
                      <a:pt x="84" y="67"/>
                    </a:lnTo>
                    <a:lnTo>
                      <a:pt x="81" y="75"/>
                    </a:lnTo>
                    <a:lnTo>
                      <a:pt x="75" y="74"/>
                    </a:lnTo>
                    <a:lnTo>
                      <a:pt x="71" y="7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grpSp>
          <p:nvGrpSpPr>
            <p:cNvPr id="29" name="组 190">
              <a:extLst>
                <a:ext uri="{FF2B5EF4-FFF2-40B4-BE49-F238E27FC236}">
                  <a16:creationId xmlns:a16="http://schemas.microsoft.com/office/drawing/2014/main" id="{B0FB9334-2C56-4892-80DB-154C9B3C245E}"/>
                </a:ext>
              </a:extLst>
            </p:cNvPr>
            <p:cNvGrpSpPr/>
            <p:nvPr/>
          </p:nvGrpSpPr>
          <p:grpSpPr>
            <a:xfrm>
              <a:off x="1786345" y="5738433"/>
              <a:ext cx="666312" cy="1050524"/>
              <a:chOff x="1958975" y="5516563"/>
              <a:chExt cx="611188" cy="963613"/>
            </a:xfrm>
          </p:grpSpPr>
          <p:sp>
            <p:nvSpPr>
              <p:cNvPr id="125" name="任意多边形(F) 10">
                <a:extLst>
                  <a:ext uri="{FF2B5EF4-FFF2-40B4-BE49-F238E27FC236}">
                    <a16:creationId xmlns:a16="http://schemas.microsoft.com/office/drawing/2014/main" id="{E79B08D2-7A76-48BF-B2A1-3FA841D68D9C}"/>
                  </a:ext>
                </a:extLst>
              </p:cNvPr>
              <p:cNvSpPr>
                <a:spLocks noEditPoints="1"/>
              </p:cNvSpPr>
              <p:nvPr/>
            </p:nvSpPr>
            <p:spPr bwMode="auto">
              <a:xfrm>
                <a:off x="2159000" y="6005513"/>
                <a:ext cx="211138" cy="468313"/>
              </a:xfrm>
              <a:custGeom>
                <a:avLst/>
                <a:gdLst>
                  <a:gd name="T0" fmla="*/ 47 w 133"/>
                  <a:gd name="T1" fmla="*/ 295 h 295"/>
                  <a:gd name="T2" fmla="*/ 40 w 133"/>
                  <a:gd name="T3" fmla="*/ 290 h 295"/>
                  <a:gd name="T4" fmla="*/ 32 w 133"/>
                  <a:gd name="T5" fmla="*/ 265 h 295"/>
                  <a:gd name="T6" fmla="*/ 38 w 133"/>
                  <a:gd name="T7" fmla="*/ 279 h 295"/>
                  <a:gd name="T8" fmla="*/ 56 w 133"/>
                  <a:gd name="T9" fmla="*/ 289 h 295"/>
                  <a:gd name="T10" fmla="*/ 56 w 133"/>
                  <a:gd name="T11" fmla="*/ 2 h 295"/>
                  <a:gd name="T12" fmla="*/ 64 w 133"/>
                  <a:gd name="T13" fmla="*/ 0 h 295"/>
                  <a:gd name="T14" fmla="*/ 72 w 133"/>
                  <a:gd name="T15" fmla="*/ 3 h 295"/>
                  <a:gd name="T16" fmla="*/ 90 w 133"/>
                  <a:gd name="T17" fmla="*/ 16 h 295"/>
                  <a:gd name="T18" fmla="*/ 105 w 133"/>
                  <a:gd name="T19" fmla="*/ 24 h 295"/>
                  <a:gd name="T20" fmla="*/ 100 w 133"/>
                  <a:gd name="T21" fmla="*/ 39 h 295"/>
                  <a:gd name="T22" fmla="*/ 113 w 133"/>
                  <a:gd name="T23" fmla="*/ 41 h 295"/>
                  <a:gd name="T24" fmla="*/ 125 w 133"/>
                  <a:gd name="T25" fmla="*/ 34 h 295"/>
                  <a:gd name="T26" fmla="*/ 129 w 133"/>
                  <a:gd name="T27" fmla="*/ 27 h 295"/>
                  <a:gd name="T28" fmla="*/ 133 w 133"/>
                  <a:gd name="T29" fmla="*/ 37 h 295"/>
                  <a:gd name="T30" fmla="*/ 123 w 133"/>
                  <a:gd name="T31" fmla="*/ 44 h 295"/>
                  <a:gd name="T32" fmla="*/ 106 w 133"/>
                  <a:gd name="T33" fmla="*/ 62 h 295"/>
                  <a:gd name="T34" fmla="*/ 102 w 133"/>
                  <a:gd name="T35" fmla="*/ 76 h 295"/>
                  <a:gd name="T36" fmla="*/ 101 w 133"/>
                  <a:gd name="T37" fmla="*/ 86 h 295"/>
                  <a:gd name="T38" fmla="*/ 100 w 133"/>
                  <a:gd name="T39" fmla="*/ 96 h 295"/>
                  <a:gd name="T40" fmla="*/ 108 w 133"/>
                  <a:gd name="T41" fmla="*/ 108 h 295"/>
                  <a:gd name="T42" fmla="*/ 112 w 133"/>
                  <a:gd name="T43" fmla="*/ 115 h 295"/>
                  <a:gd name="T44" fmla="*/ 95 w 133"/>
                  <a:gd name="T45" fmla="*/ 131 h 295"/>
                  <a:gd name="T46" fmla="*/ 75 w 133"/>
                  <a:gd name="T47" fmla="*/ 132 h 295"/>
                  <a:gd name="T48" fmla="*/ 75 w 133"/>
                  <a:gd name="T49" fmla="*/ 144 h 295"/>
                  <a:gd name="T50" fmla="*/ 72 w 133"/>
                  <a:gd name="T51" fmla="*/ 151 h 295"/>
                  <a:gd name="T52" fmla="*/ 59 w 133"/>
                  <a:gd name="T53" fmla="*/ 149 h 295"/>
                  <a:gd name="T54" fmla="*/ 56 w 133"/>
                  <a:gd name="T55" fmla="*/ 160 h 295"/>
                  <a:gd name="T56" fmla="*/ 65 w 133"/>
                  <a:gd name="T57" fmla="*/ 160 h 295"/>
                  <a:gd name="T58" fmla="*/ 61 w 133"/>
                  <a:gd name="T59" fmla="*/ 168 h 295"/>
                  <a:gd name="T60" fmla="*/ 54 w 133"/>
                  <a:gd name="T61" fmla="*/ 183 h 295"/>
                  <a:gd name="T62" fmla="*/ 47 w 133"/>
                  <a:gd name="T63" fmla="*/ 188 h 295"/>
                  <a:gd name="T64" fmla="*/ 40 w 133"/>
                  <a:gd name="T65" fmla="*/ 200 h 295"/>
                  <a:gd name="T66" fmla="*/ 53 w 133"/>
                  <a:gd name="T67" fmla="*/ 209 h 295"/>
                  <a:gd name="T68" fmla="*/ 42 w 133"/>
                  <a:gd name="T69" fmla="*/ 224 h 295"/>
                  <a:gd name="T70" fmla="*/ 32 w 133"/>
                  <a:gd name="T71" fmla="*/ 240 h 295"/>
                  <a:gd name="T72" fmla="*/ 31 w 133"/>
                  <a:gd name="T73" fmla="*/ 255 h 295"/>
                  <a:gd name="T74" fmla="*/ 32 w 133"/>
                  <a:gd name="T75" fmla="*/ 261 h 295"/>
                  <a:gd name="T76" fmla="*/ 11 w 133"/>
                  <a:gd name="T77" fmla="*/ 259 h 295"/>
                  <a:gd name="T78" fmla="*/ 8 w 133"/>
                  <a:gd name="T79" fmla="*/ 244 h 295"/>
                  <a:gd name="T80" fmla="*/ 1 w 133"/>
                  <a:gd name="T81" fmla="*/ 241 h 295"/>
                  <a:gd name="T82" fmla="*/ 6 w 133"/>
                  <a:gd name="T83" fmla="*/ 225 h 295"/>
                  <a:gd name="T84" fmla="*/ 7 w 133"/>
                  <a:gd name="T85" fmla="*/ 214 h 295"/>
                  <a:gd name="T86" fmla="*/ 13 w 133"/>
                  <a:gd name="T87" fmla="*/ 192 h 295"/>
                  <a:gd name="T88" fmla="*/ 15 w 133"/>
                  <a:gd name="T89" fmla="*/ 185 h 295"/>
                  <a:gd name="T90" fmla="*/ 11 w 133"/>
                  <a:gd name="T91" fmla="*/ 180 h 295"/>
                  <a:gd name="T92" fmla="*/ 11 w 133"/>
                  <a:gd name="T93" fmla="*/ 173 h 295"/>
                  <a:gd name="T94" fmla="*/ 12 w 133"/>
                  <a:gd name="T95" fmla="*/ 160 h 295"/>
                  <a:gd name="T96" fmla="*/ 12 w 133"/>
                  <a:gd name="T97" fmla="*/ 140 h 295"/>
                  <a:gd name="T98" fmla="*/ 18 w 133"/>
                  <a:gd name="T99" fmla="*/ 130 h 295"/>
                  <a:gd name="T100" fmla="*/ 15 w 133"/>
                  <a:gd name="T101" fmla="*/ 114 h 295"/>
                  <a:gd name="T102" fmla="*/ 20 w 133"/>
                  <a:gd name="T103" fmla="*/ 102 h 295"/>
                  <a:gd name="T104" fmla="*/ 24 w 133"/>
                  <a:gd name="T105" fmla="*/ 86 h 295"/>
                  <a:gd name="T106" fmla="*/ 19 w 133"/>
                  <a:gd name="T107" fmla="*/ 72 h 295"/>
                  <a:gd name="T108" fmla="*/ 23 w 133"/>
                  <a:gd name="T109" fmla="*/ 56 h 295"/>
                  <a:gd name="T110" fmla="*/ 30 w 133"/>
                  <a:gd name="T111" fmla="*/ 41 h 295"/>
                  <a:gd name="T112" fmla="*/ 32 w 133"/>
                  <a:gd name="T113" fmla="*/ 34 h 295"/>
                  <a:gd name="T114" fmla="*/ 34 w 133"/>
                  <a:gd name="T115" fmla="*/ 20 h 295"/>
                  <a:gd name="T116" fmla="*/ 43 w 133"/>
                  <a:gd name="T117" fmla="*/ 8 h 295"/>
                  <a:gd name="T118" fmla="*/ 48 w 133"/>
                  <a:gd name="T11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3" h="295">
                    <a:moveTo>
                      <a:pt x="53" y="294"/>
                    </a:moveTo>
                    <a:lnTo>
                      <a:pt x="47" y="295"/>
                    </a:lnTo>
                    <a:lnTo>
                      <a:pt x="43" y="290"/>
                    </a:lnTo>
                    <a:lnTo>
                      <a:pt x="40" y="290"/>
                    </a:lnTo>
                    <a:lnTo>
                      <a:pt x="32" y="290"/>
                    </a:lnTo>
                    <a:lnTo>
                      <a:pt x="32" y="265"/>
                    </a:lnTo>
                    <a:lnTo>
                      <a:pt x="35" y="271"/>
                    </a:lnTo>
                    <a:lnTo>
                      <a:pt x="38" y="279"/>
                    </a:lnTo>
                    <a:lnTo>
                      <a:pt x="47" y="286"/>
                    </a:lnTo>
                    <a:lnTo>
                      <a:pt x="56" y="289"/>
                    </a:lnTo>
                    <a:lnTo>
                      <a:pt x="53" y="294"/>
                    </a:lnTo>
                    <a:close/>
                    <a:moveTo>
                      <a:pt x="56" y="2"/>
                    </a:moveTo>
                    <a:lnTo>
                      <a:pt x="61" y="6"/>
                    </a:lnTo>
                    <a:lnTo>
                      <a:pt x="64" y="0"/>
                    </a:lnTo>
                    <a:lnTo>
                      <a:pt x="71" y="2"/>
                    </a:lnTo>
                    <a:lnTo>
                      <a:pt x="72" y="3"/>
                    </a:lnTo>
                    <a:lnTo>
                      <a:pt x="84" y="15"/>
                    </a:lnTo>
                    <a:lnTo>
                      <a:pt x="90" y="16"/>
                    </a:lnTo>
                    <a:lnTo>
                      <a:pt x="98" y="21"/>
                    </a:lnTo>
                    <a:lnTo>
                      <a:pt x="105" y="24"/>
                    </a:lnTo>
                    <a:lnTo>
                      <a:pt x="106" y="27"/>
                    </a:lnTo>
                    <a:lnTo>
                      <a:pt x="100" y="39"/>
                    </a:lnTo>
                    <a:lnTo>
                      <a:pt x="106" y="40"/>
                    </a:lnTo>
                    <a:lnTo>
                      <a:pt x="113" y="41"/>
                    </a:lnTo>
                    <a:lnTo>
                      <a:pt x="119" y="40"/>
                    </a:lnTo>
                    <a:lnTo>
                      <a:pt x="125" y="34"/>
                    </a:lnTo>
                    <a:lnTo>
                      <a:pt x="127" y="28"/>
                    </a:lnTo>
                    <a:lnTo>
                      <a:pt x="129" y="27"/>
                    </a:lnTo>
                    <a:lnTo>
                      <a:pt x="133" y="31"/>
                    </a:lnTo>
                    <a:lnTo>
                      <a:pt x="133" y="37"/>
                    </a:lnTo>
                    <a:lnTo>
                      <a:pt x="127" y="41"/>
                    </a:lnTo>
                    <a:lnTo>
                      <a:pt x="123" y="44"/>
                    </a:lnTo>
                    <a:lnTo>
                      <a:pt x="114" y="51"/>
                    </a:lnTo>
                    <a:lnTo>
                      <a:pt x="106" y="62"/>
                    </a:lnTo>
                    <a:lnTo>
                      <a:pt x="105" y="68"/>
                    </a:lnTo>
                    <a:lnTo>
                      <a:pt x="102" y="76"/>
                    </a:lnTo>
                    <a:lnTo>
                      <a:pt x="102" y="84"/>
                    </a:lnTo>
                    <a:lnTo>
                      <a:pt x="101" y="86"/>
                    </a:lnTo>
                    <a:lnTo>
                      <a:pt x="101" y="91"/>
                    </a:lnTo>
                    <a:lnTo>
                      <a:pt x="100" y="96"/>
                    </a:lnTo>
                    <a:lnTo>
                      <a:pt x="108" y="102"/>
                    </a:lnTo>
                    <a:lnTo>
                      <a:pt x="108" y="108"/>
                    </a:lnTo>
                    <a:lnTo>
                      <a:pt x="112" y="111"/>
                    </a:lnTo>
                    <a:lnTo>
                      <a:pt x="112" y="115"/>
                    </a:lnTo>
                    <a:lnTo>
                      <a:pt x="105" y="126"/>
                    </a:lnTo>
                    <a:lnTo>
                      <a:pt x="95" y="131"/>
                    </a:lnTo>
                    <a:lnTo>
                      <a:pt x="82" y="133"/>
                    </a:lnTo>
                    <a:lnTo>
                      <a:pt x="75" y="132"/>
                    </a:lnTo>
                    <a:lnTo>
                      <a:pt x="76" y="137"/>
                    </a:lnTo>
                    <a:lnTo>
                      <a:pt x="75" y="144"/>
                    </a:lnTo>
                    <a:lnTo>
                      <a:pt x="76" y="148"/>
                    </a:lnTo>
                    <a:lnTo>
                      <a:pt x="72" y="151"/>
                    </a:lnTo>
                    <a:lnTo>
                      <a:pt x="65" y="153"/>
                    </a:lnTo>
                    <a:lnTo>
                      <a:pt x="59" y="149"/>
                    </a:lnTo>
                    <a:lnTo>
                      <a:pt x="56" y="151"/>
                    </a:lnTo>
                    <a:lnTo>
                      <a:pt x="56" y="160"/>
                    </a:lnTo>
                    <a:lnTo>
                      <a:pt x="61" y="163"/>
                    </a:lnTo>
                    <a:lnTo>
                      <a:pt x="65" y="160"/>
                    </a:lnTo>
                    <a:lnTo>
                      <a:pt x="67" y="165"/>
                    </a:lnTo>
                    <a:lnTo>
                      <a:pt x="61" y="168"/>
                    </a:lnTo>
                    <a:lnTo>
                      <a:pt x="55" y="173"/>
                    </a:lnTo>
                    <a:lnTo>
                      <a:pt x="54" y="183"/>
                    </a:lnTo>
                    <a:lnTo>
                      <a:pt x="53" y="188"/>
                    </a:lnTo>
                    <a:lnTo>
                      <a:pt x="47" y="188"/>
                    </a:lnTo>
                    <a:lnTo>
                      <a:pt x="41" y="192"/>
                    </a:lnTo>
                    <a:lnTo>
                      <a:pt x="40" y="200"/>
                    </a:lnTo>
                    <a:lnTo>
                      <a:pt x="46" y="207"/>
                    </a:lnTo>
                    <a:lnTo>
                      <a:pt x="53" y="209"/>
                    </a:lnTo>
                    <a:lnTo>
                      <a:pt x="50" y="218"/>
                    </a:lnTo>
                    <a:lnTo>
                      <a:pt x="42" y="224"/>
                    </a:lnTo>
                    <a:lnTo>
                      <a:pt x="38" y="236"/>
                    </a:lnTo>
                    <a:lnTo>
                      <a:pt x="32" y="240"/>
                    </a:lnTo>
                    <a:lnTo>
                      <a:pt x="29" y="244"/>
                    </a:lnTo>
                    <a:lnTo>
                      <a:pt x="31" y="255"/>
                    </a:lnTo>
                    <a:lnTo>
                      <a:pt x="36" y="263"/>
                    </a:lnTo>
                    <a:lnTo>
                      <a:pt x="32" y="261"/>
                    </a:lnTo>
                    <a:lnTo>
                      <a:pt x="26" y="260"/>
                    </a:lnTo>
                    <a:lnTo>
                      <a:pt x="11" y="259"/>
                    </a:lnTo>
                    <a:lnTo>
                      <a:pt x="8" y="252"/>
                    </a:lnTo>
                    <a:lnTo>
                      <a:pt x="8" y="244"/>
                    </a:lnTo>
                    <a:lnTo>
                      <a:pt x="3" y="244"/>
                    </a:lnTo>
                    <a:lnTo>
                      <a:pt x="1" y="241"/>
                    </a:lnTo>
                    <a:lnTo>
                      <a:pt x="0" y="230"/>
                    </a:lnTo>
                    <a:lnTo>
                      <a:pt x="6" y="225"/>
                    </a:lnTo>
                    <a:lnTo>
                      <a:pt x="8" y="219"/>
                    </a:lnTo>
                    <a:lnTo>
                      <a:pt x="7" y="214"/>
                    </a:lnTo>
                    <a:lnTo>
                      <a:pt x="11" y="206"/>
                    </a:lnTo>
                    <a:lnTo>
                      <a:pt x="13" y="192"/>
                    </a:lnTo>
                    <a:lnTo>
                      <a:pt x="12" y="188"/>
                    </a:lnTo>
                    <a:lnTo>
                      <a:pt x="15" y="185"/>
                    </a:lnTo>
                    <a:lnTo>
                      <a:pt x="14" y="182"/>
                    </a:lnTo>
                    <a:lnTo>
                      <a:pt x="11" y="180"/>
                    </a:lnTo>
                    <a:lnTo>
                      <a:pt x="13" y="177"/>
                    </a:lnTo>
                    <a:lnTo>
                      <a:pt x="11" y="173"/>
                    </a:lnTo>
                    <a:lnTo>
                      <a:pt x="8" y="162"/>
                    </a:lnTo>
                    <a:lnTo>
                      <a:pt x="12" y="160"/>
                    </a:lnTo>
                    <a:lnTo>
                      <a:pt x="11" y="149"/>
                    </a:lnTo>
                    <a:lnTo>
                      <a:pt x="12" y="140"/>
                    </a:lnTo>
                    <a:lnTo>
                      <a:pt x="14" y="133"/>
                    </a:lnTo>
                    <a:lnTo>
                      <a:pt x="18" y="130"/>
                    </a:lnTo>
                    <a:lnTo>
                      <a:pt x="15" y="121"/>
                    </a:lnTo>
                    <a:lnTo>
                      <a:pt x="15" y="114"/>
                    </a:lnTo>
                    <a:lnTo>
                      <a:pt x="20" y="108"/>
                    </a:lnTo>
                    <a:lnTo>
                      <a:pt x="20" y="102"/>
                    </a:lnTo>
                    <a:lnTo>
                      <a:pt x="24" y="93"/>
                    </a:lnTo>
                    <a:lnTo>
                      <a:pt x="24" y="86"/>
                    </a:lnTo>
                    <a:lnTo>
                      <a:pt x="23" y="85"/>
                    </a:lnTo>
                    <a:lnTo>
                      <a:pt x="19" y="72"/>
                    </a:lnTo>
                    <a:lnTo>
                      <a:pt x="24" y="63"/>
                    </a:lnTo>
                    <a:lnTo>
                      <a:pt x="23" y="56"/>
                    </a:lnTo>
                    <a:lnTo>
                      <a:pt x="25" y="49"/>
                    </a:lnTo>
                    <a:lnTo>
                      <a:pt x="30" y="41"/>
                    </a:lnTo>
                    <a:lnTo>
                      <a:pt x="35" y="37"/>
                    </a:lnTo>
                    <a:lnTo>
                      <a:pt x="32" y="34"/>
                    </a:lnTo>
                    <a:lnTo>
                      <a:pt x="34" y="32"/>
                    </a:lnTo>
                    <a:lnTo>
                      <a:pt x="34" y="20"/>
                    </a:lnTo>
                    <a:lnTo>
                      <a:pt x="41" y="16"/>
                    </a:lnTo>
                    <a:lnTo>
                      <a:pt x="43" y="8"/>
                    </a:lnTo>
                    <a:lnTo>
                      <a:pt x="43" y="6"/>
                    </a:lnTo>
                    <a:lnTo>
                      <a:pt x="48" y="0"/>
                    </a:lnTo>
                    <a:lnTo>
                      <a:pt x="56" y="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6" name="任意多边形(F) 22">
                <a:extLst>
                  <a:ext uri="{FF2B5EF4-FFF2-40B4-BE49-F238E27FC236}">
                    <a16:creationId xmlns:a16="http://schemas.microsoft.com/office/drawing/2014/main" id="{9E45FC20-A594-4D6C-9F95-75935A911593}"/>
                  </a:ext>
                </a:extLst>
              </p:cNvPr>
              <p:cNvSpPr>
                <a:spLocks/>
              </p:cNvSpPr>
              <p:nvPr/>
            </p:nvSpPr>
            <p:spPr bwMode="auto">
              <a:xfrm>
                <a:off x="2200275" y="5872163"/>
                <a:ext cx="128588" cy="146050"/>
              </a:xfrm>
              <a:custGeom>
                <a:avLst/>
                <a:gdLst>
                  <a:gd name="T0" fmla="*/ 45 w 81"/>
                  <a:gd name="T1" fmla="*/ 86 h 92"/>
                  <a:gd name="T2" fmla="*/ 38 w 81"/>
                  <a:gd name="T3" fmla="*/ 84 h 92"/>
                  <a:gd name="T4" fmla="*/ 35 w 81"/>
                  <a:gd name="T5" fmla="*/ 90 h 92"/>
                  <a:gd name="T6" fmla="*/ 30 w 81"/>
                  <a:gd name="T7" fmla="*/ 86 h 92"/>
                  <a:gd name="T8" fmla="*/ 22 w 81"/>
                  <a:gd name="T9" fmla="*/ 84 h 92"/>
                  <a:gd name="T10" fmla="*/ 16 w 81"/>
                  <a:gd name="T11" fmla="*/ 90 h 92"/>
                  <a:gd name="T12" fmla="*/ 11 w 81"/>
                  <a:gd name="T13" fmla="*/ 92 h 92"/>
                  <a:gd name="T14" fmla="*/ 9 w 81"/>
                  <a:gd name="T15" fmla="*/ 82 h 92"/>
                  <a:gd name="T16" fmla="*/ 5 w 81"/>
                  <a:gd name="T17" fmla="*/ 73 h 92"/>
                  <a:gd name="T18" fmla="*/ 8 w 81"/>
                  <a:gd name="T19" fmla="*/ 66 h 92"/>
                  <a:gd name="T20" fmla="*/ 4 w 81"/>
                  <a:gd name="T21" fmla="*/ 64 h 92"/>
                  <a:gd name="T22" fmla="*/ 3 w 81"/>
                  <a:gd name="T23" fmla="*/ 59 h 92"/>
                  <a:gd name="T24" fmla="*/ 0 w 81"/>
                  <a:gd name="T25" fmla="*/ 54 h 92"/>
                  <a:gd name="T26" fmla="*/ 4 w 81"/>
                  <a:gd name="T27" fmla="*/ 46 h 92"/>
                  <a:gd name="T28" fmla="*/ 2 w 81"/>
                  <a:gd name="T29" fmla="*/ 41 h 92"/>
                  <a:gd name="T30" fmla="*/ 3 w 81"/>
                  <a:gd name="T31" fmla="*/ 38 h 92"/>
                  <a:gd name="T32" fmla="*/ 2 w 81"/>
                  <a:gd name="T33" fmla="*/ 36 h 92"/>
                  <a:gd name="T34" fmla="*/ 4 w 81"/>
                  <a:gd name="T35" fmla="*/ 32 h 92"/>
                  <a:gd name="T36" fmla="*/ 4 w 81"/>
                  <a:gd name="T37" fmla="*/ 26 h 92"/>
                  <a:gd name="T38" fmla="*/ 5 w 81"/>
                  <a:gd name="T39" fmla="*/ 21 h 92"/>
                  <a:gd name="T40" fmla="*/ 6 w 81"/>
                  <a:gd name="T41" fmla="*/ 19 h 92"/>
                  <a:gd name="T42" fmla="*/ 0 w 81"/>
                  <a:gd name="T43" fmla="*/ 8 h 92"/>
                  <a:gd name="T44" fmla="*/ 5 w 81"/>
                  <a:gd name="T45" fmla="*/ 8 h 92"/>
                  <a:gd name="T46" fmla="*/ 9 w 81"/>
                  <a:gd name="T47" fmla="*/ 8 h 92"/>
                  <a:gd name="T48" fmla="*/ 10 w 81"/>
                  <a:gd name="T49" fmla="*/ 7 h 92"/>
                  <a:gd name="T50" fmla="*/ 16 w 81"/>
                  <a:gd name="T51" fmla="*/ 3 h 92"/>
                  <a:gd name="T52" fmla="*/ 20 w 81"/>
                  <a:gd name="T53" fmla="*/ 1 h 92"/>
                  <a:gd name="T54" fmla="*/ 28 w 81"/>
                  <a:gd name="T55" fmla="*/ 0 h 92"/>
                  <a:gd name="T56" fmla="*/ 28 w 81"/>
                  <a:gd name="T57" fmla="*/ 5 h 92"/>
                  <a:gd name="T58" fmla="*/ 28 w 81"/>
                  <a:gd name="T59" fmla="*/ 8 h 92"/>
                  <a:gd name="T60" fmla="*/ 28 w 81"/>
                  <a:gd name="T61" fmla="*/ 12 h 92"/>
                  <a:gd name="T62" fmla="*/ 35 w 81"/>
                  <a:gd name="T63" fmla="*/ 18 h 92"/>
                  <a:gd name="T64" fmla="*/ 43 w 81"/>
                  <a:gd name="T65" fmla="*/ 19 h 92"/>
                  <a:gd name="T66" fmla="*/ 45 w 81"/>
                  <a:gd name="T67" fmla="*/ 21 h 92"/>
                  <a:gd name="T68" fmla="*/ 50 w 81"/>
                  <a:gd name="T69" fmla="*/ 24 h 92"/>
                  <a:gd name="T70" fmla="*/ 52 w 81"/>
                  <a:gd name="T71" fmla="*/ 25 h 92"/>
                  <a:gd name="T72" fmla="*/ 57 w 81"/>
                  <a:gd name="T73" fmla="*/ 25 h 92"/>
                  <a:gd name="T74" fmla="*/ 61 w 81"/>
                  <a:gd name="T75" fmla="*/ 28 h 92"/>
                  <a:gd name="T76" fmla="*/ 61 w 81"/>
                  <a:gd name="T77" fmla="*/ 31 h 92"/>
                  <a:gd name="T78" fmla="*/ 62 w 81"/>
                  <a:gd name="T79" fmla="*/ 34 h 92"/>
                  <a:gd name="T80" fmla="*/ 62 w 81"/>
                  <a:gd name="T81" fmla="*/ 36 h 92"/>
                  <a:gd name="T82" fmla="*/ 61 w 81"/>
                  <a:gd name="T83" fmla="*/ 36 h 92"/>
                  <a:gd name="T84" fmla="*/ 63 w 81"/>
                  <a:gd name="T85" fmla="*/ 44 h 92"/>
                  <a:gd name="T86" fmla="*/ 76 w 81"/>
                  <a:gd name="T87" fmla="*/ 44 h 92"/>
                  <a:gd name="T88" fmla="*/ 75 w 81"/>
                  <a:gd name="T89" fmla="*/ 49 h 92"/>
                  <a:gd name="T90" fmla="*/ 75 w 81"/>
                  <a:gd name="T91" fmla="*/ 52 h 92"/>
                  <a:gd name="T92" fmla="*/ 79 w 81"/>
                  <a:gd name="T93" fmla="*/ 53 h 92"/>
                  <a:gd name="T94" fmla="*/ 81 w 81"/>
                  <a:gd name="T95" fmla="*/ 58 h 92"/>
                  <a:gd name="T96" fmla="*/ 80 w 81"/>
                  <a:gd name="T97" fmla="*/ 64 h 92"/>
                  <a:gd name="T98" fmla="*/ 78 w 81"/>
                  <a:gd name="T99" fmla="*/ 66 h 92"/>
                  <a:gd name="T100" fmla="*/ 79 w 81"/>
                  <a:gd name="T101" fmla="*/ 71 h 92"/>
                  <a:gd name="T102" fmla="*/ 76 w 81"/>
                  <a:gd name="T103" fmla="*/ 72 h 92"/>
                  <a:gd name="T104" fmla="*/ 76 w 81"/>
                  <a:gd name="T105" fmla="*/ 70 h 92"/>
                  <a:gd name="T106" fmla="*/ 70 w 81"/>
                  <a:gd name="T107" fmla="*/ 66 h 92"/>
                  <a:gd name="T108" fmla="*/ 64 w 81"/>
                  <a:gd name="T109" fmla="*/ 66 h 92"/>
                  <a:gd name="T110" fmla="*/ 52 w 81"/>
                  <a:gd name="T111" fmla="*/ 69 h 92"/>
                  <a:gd name="T112" fmla="*/ 49 w 81"/>
                  <a:gd name="T113" fmla="*/ 75 h 92"/>
                  <a:gd name="T114" fmla="*/ 49 w 81"/>
                  <a:gd name="T115" fmla="*/ 78 h 92"/>
                  <a:gd name="T116" fmla="*/ 46 w 81"/>
                  <a:gd name="T117" fmla="*/ 87 h 92"/>
                  <a:gd name="T118" fmla="*/ 45 w 81"/>
                  <a:gd name="T119"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 h="92">
                    <a:moveTo>
                      <a:pt x="45" y="86"/>
                    </a:moveTo>
                    <a:lnTo>
                      <a:pt x="38" y="84"/>
                    </a:lnTo>
                    <a:lnTo>
                      <a:pt x="35" y="90"/>
                    </a:lnTo>
                    <a:lnTo>
                      <a:pt x="30" y="86"/>
                    </a:lnTo>
                    <a:lnTo>
                      <a:pt x="22" y="84"/>
                    </a:lnTo>
                    <a:lnTo>
                      <a:pt x="16" y="90"/>
                    </a:lnTo>
                    <a:lnTo>
                      <a:pt x="11" y="92"/>
                    </a:lnTo>
                    <a:lnTo>
                      <a:pt x="9" y="82"/>
                    </a:lnTo>
                    <a:lnTo>
                      <a:pt x="5" y="73"/>
                    </a:lnTo>
                    <a:lnTo>
                      <a:pt x="8" y="66"/>
                    </a:lnTo>
                    <a:lnTo>
                      <a:pt x="4" y="64"/>
                    </a:lnTo>
                    <a:lnTo>
                      <a:pt x="3" y="59"/>
                    </a:lnTo>
                    <a:lnTo>
                      <a:pt x="0" y="54"/>
                    </a:lnTo>
                    <a:lnTo>
                      <a:pt x="4" y="46"/>
                    </a:lnTo>
                    <a:lnTo>
                      <a:pt x="2" y="41"/>
                    </a:lnTo>
                    <a:lnTo>
                      <a:pt x="3" y="38"/>
                    </a:lnTo>
                    <a:lnTo>
                      <a:pt x="2" y="36"/>
                    </a:lnTo>
                    <a:lnTo>
                      <a:pt x="4" y="32"/>
                    </a:lnTo>
                    <a:lnTo>
                      <a:pt x="4" y="26"/>
                    </a:lnTo>
                    <a:lnTo>
                      <a:pt x="5" y="21"/>
                    </a:lnTo>
                    <a:lnTo>
                      <a:pt x="6" y="19"/>
                    </a:lnTo>
                    <a:lnTo>
                      <a:pt x="0" y="8"/>
                    </a:lnTo>
                    <a:lnTo>
                      <a:pt x="5" y="8"/>
                    </a:lnTo>
                    <a:lnTo>
                      <a:pt x="9" y="8"/>
                    </a:lnTo>
                    <a:lnTo>
                      <a:pt x="10" y="7"/>
                    </a:lnTo>
                    <a:lnTo>
                      <a:pt x="16" y="3"/>
                    </a:lnTo>
                    <a:lnTo>
                      <a:pt x="20" y="1"/>
                    </a:lnTo>
                    <a:lnTo>
                      <a:pt x="28" y="0"/>
                    </a:lnTo>
                    <a:lnTo>
                      <a:pt x="28" y="5"/>
                    </a:lnTo>
                    <a:lnTo>
                      <a:pt x="28" y="8"/>
                    </a:lnTo>
                    <a:lnTo>
                      <a:pt x="28" y="12"/>
                    </a:lnTo>
                    <a:lnTo>
                      <a:pt x="35" y="18"/>
                    </a:lnTo>
                    <a:lnTo>
                      <a:pt x="43" y="19"/>
                    </a:lnTo>
                    <a:lnTo>
                      <a:pt x="45" y="21"/>
                    </a:lnTo>
                    <a:lnTo>
                      <a:pt x="50" y="24"/>
                    </a:lnTo>
                    <a:lnTo>
                      <a:pt x="52" y="25"/>
                    </a:lnTo>
                    <a:lnTo>
                      <a:pt x="57" y="25"/>
                    </a:lnTo>
                    <a:lnTo>
                      <a:pt x="61" y="28"/>
                    </a:lnTo>
                    <a:lnTo>
                      <a:pt x="61" y="31"/>
                    </a:lnTo>
                    <a:lnTo>
                      <a:pt x="62" y="34"/>
                    </a:lnTo>
                    <a:lnTo>
                      <a:pt x="62" y="36"/>
                    </a:lnTo>
                    <a:lnTo>
                      <a:pt x="61" y="36"/>
                    </a:lnTo>
                    <a:lnTo>
                      <a:pt x="63" y="44"/>
                    </a:lnTo>
                    <a:lnTo>
                      <a:pt x="76" y="44"/>
                    </a:lnTo>
                    <a:lnTo>
                      <a:pt x="75" y="49"/>
                    </a:lnTo>
                    <a:lnTo>
                      <a:pt x="75" y="52"/>
                    </a:lnTo>
                    <a:lnTo>
                      <a:pt x="79" y="53"/>
                    </a:lnTo>
                    <a:lnTo>
                      <a:pt x="81" y="58"/>
                    </a:lnTo>
                    <a:lnTo>
                      <a:pt x="80" y="64"/>
                    </a:lnTo>
                    <a:lnTo>
                      <a:pt x="78" y="66"/>
                    </a:lnTo>
                    <a:lnTo>
                      <a:pt x="79" y="71"/>
                    </a:lnTo>
                    <a:lnTo>
                      <a:pt x="76" y="72"/>
                    </a:lnTo>
                    <a:lnTo>
                      <a:pt x="76" y="70"/>
                    </a:lnTo>
                    <a:lnTo>
                      <a:pt x="70" y="66"/>
                    </a:lnTo>
                    <a:lnTo>
                      <a:pt x="64" y="66"/>
                    </a:lnTo>
                    <a:lnTo>
                      <a:pt x="52" y="69"/>
                    </a:lnTo>
                    <a:lnTo>
                      <a:pt x="49" y="75"/>
                    </a:lnTo>
                    <a:lnTo>
                      <a:pt x="49" y="78"/>
                    </a:lnTo>
                    <a:lnTo>
                      <a:pt x="46" y="87"/>
                    </a:lnTo>
                    <a:lnTo>
                      <a:pt x="45" y="86"/>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7" name="任意多边形(F) 23">
                <a:extLst>
                  <a:ext uri="{FF2B5EF4-FFF2-40B4-BE49-F238E27FC236}">
                    <a16:creationId xmlns:a16="http://schemas.microsoft.com/office/drawing/2014/main" id="{D365D148-2BB4-4CD4-B8C8-300CB2942268}"/>
                  </a:ext>
                </a:extLst>
              </p:cNvPr>
              <p:cNvSpPr>
                <a:spLocks/>
              </p:cNvSpPr>
              <p:nvPr/>
            </p:nvSpPr>
            <p:spPr bwMode="auto">
              <a:xfrm>
                <a:off x="2152650" y="5711825"/>
                <a:ext cx="417513" cy="436563"/>
              </a:xfrm>
              <a:custGeom>
                <a:avLst/>
                <a:gdLst>
                  <a:gd name="T0" fmla="*/ 131 w 263"/>
                  <a:gd name="T1" fmla="*/ 226 h 275"/>
                  <a:gd name="T2" fmla="*/ 131 w 263"/>
                  <a:gd name="T3" fmla="*/ 213 h 275"/>
                  <a:gd name="T4" fmla="*/ 131 w 263"/>
                  <a:gd name="T5" fmla="*/ 200 h 275"/>
                  <a:gd name="T6" fmla="*/ 123 w 263"/>
                  <a:gd name="T7" fmla="*/ 190 h 275"/>
                  <a:gd name="T8" fmla="*/ 108 w 263"/>
                  <a:gd name="T9" fmla="*/ 187 h 275"/>
                  <a:gd name="T10" fmla="*/ 108 w 263"/>
                  <a:gd name="T11" fmla="*/ 167 h 275"/>
                  <a:gd name="T12" fmla="*/ 105 w 263"/>
                  <a:gd name="T13" fmla="*/ 153 h 275"/>
                  <a:gd name="T14" fmla="*/ 91 w 263"/>
                  <a:gd name="T15" fmla="*/ 137 h 275"/>
                  <a:gd name="T16" fmla="*/ 91 w 263"/>
                  <a:gd name="T17" fmla="*/ 129 h 275"/>
                  <a:gd name="T18" fmla="*/ 75 w 263"/>
                  <a:gd name="T19" fmla="*/ 122 h 275"/>
                  <a:gd name="T20" fmla="*/ 58 w 263"/>
                  <a:gd name="T21" fmla="*/ 109 h 275"/>
                  <a:gd name="T22" fmla="*/ 46 w 263"/>
                  <a:gd name="T23" fmla="*/ 104 h 275"/>
                  <a:gd name="T24" fmla="*/ 30 w 263"/>
                  <a:gd name="T25" fmla="*/ 109 h 275"/>
                  <a:gd name="T26" fmla="*/ 18 w 263"/>
                  <a:gd name="T27" fmla="*/ 103 h 275"/>
                  <a:gd name="T28" fmla="*/ 7 w 263"/>
                  <a:gd name="T29" fmla="*/ 96 h 275"/>
                  <a:gd name="T30" fmla="*/ 3 w 263"/>
                  <a:gd name="T31" fmla="*/ 81 h 275"/>
                  <a:gd name="T32" fmla="*/ 7 w 263"/>
                  <a:gd name="T33" fmla="*/ 70 h 275"/>
                  <a:gd name="T34" fmla="*/ 28 w 263"/>
                  <a:gd name="T35" fmla="*/ 64 h 275"/>
                  <a:gd name="T36" fmla="*/ 27 w 263"/>
                  <a:gd name="T37" fmla="*/ 37 h 275"/>
                  <a:gd name="T38" fmla="*/ 33 w 263"/>
                  <a:gd name="T39" fmla="*/ 29 h 275"/>
                  <a:gd name="T40" fmla="*/ 44 w 263"/>
                  <a:gd name="T41" fmla="*/ 22 h 275"/>
                  <a:gd name="T42" fmla="*/ 52 w 263"/>
                  <a:gd name="T43" fmla="*/ 31 h 275"/>
                  <a:gd name="T44" fmla="*/ 67 w 263"/>
                  <a:gd name="T45" fmla="*/ 26 h 275"/>
                  <a:gd name="T46" fmla="*/ 65 w 263"/>
                  <a:gd name="T47" fmla="*/ 19 h 275"/>
                  <a:gd name="T48" fmla="*/ 63 w 263"/>
                  <a:gd name="T49" fmla="*/ 8 h 275"/>
                  <a:gd name="T50" fmla="*/ 80 w 263"/>
                  <a:gd name="T51" fmla="*/ 8 h 275"/>
                  <a:gd name="T52" fmla="*/ 93 w 263"/>
                  <a:gd name="T53" fmla="*/ 0 h 275"/>
                  <a:gd name="T54" fmla="*/ 97 w 263"/>
                  <a:gd name="T55" fmla="*/ 9 h 275"/>
                  <a:gd name="T56" fmla="*/ 97 w 263"/>
                  <a:gd name="T57" fmla="*/ 23 h 275"/>
                  <a:gd name="T58" fmla="*/ 106 w 263"/>
                  <a:gd name="T59" fmla="*/ 26 h 275"/>
                  <a:gd name="T60" fmla="*/ 117 w 263"/>
                  <a:gd name="T61" fmla="*/ 23 h 275"/>
                  <a:gd name="T62" fmla="*/ 121 w 263"/>
                  <a:gd name="T63" fmla="*/ 19 h 275"/>
                  <a:gd name="T64" fmla="*/ 134 w 263"/>
                  <a:gd name="T65" fmla="*/ 21 h 275"/>
                  <a:gd name="T66" fmla="*/ 141 w 263"/>
                  <a:gd name="T67" fmla="*/ 21 h 275"/>
                  <a:gd name="T68" fmla="*/ 152 w 263"/>
                  <a:gd name="T69" fmla="*/ 8 h 275"/>
                  <a:gd name="T70" fmla="*/ 162 w 263"/>
                  <a:gd name="T71" fmla="*/ 28 h 275"/>
                  <a:gd name="T72" fmla="*/ 170 w 263"/>
                  <a:gd name="T73" fmla="*/ 44 h 275"/>
                  <a:gd name="T74" fmla="*/ 198 w 263"/>
                  <a:gd name="T75" fmla="*/ 50 h 275"/>
                  <a:gd name="T76" fmla="*/ 228 w 263"/>
                  <a:gd name="T77" fmla="*/ 55 h 275"/>
                  <a:gd name="T78" fmla="*/ 257 w 263"/>
                  <a:gd name="T79" fmla="*/ 70 h 275"/>
                  <a:gd name="T80" fmla="*/ 261 w 263"/>
                  <a:gd name="T81" fmla="*/ 96 h 275"/>
                  <a:gd name="T82" fmla="*/ 239 w 263"/>
                  <a:gd name="T83" fmla="*/ 124 h 275"/>
                  <a:gd name="T84" fmla="*/ 234 w 263"/>
                  <a:gd name="T85" fmla="*/ 151 h 275"/>
                  <a:gd name="T86" fmla="*/ 224 w 263"/>
                  <a:gd name="T87" fmla="*/ 178 h 275"/>
                  <a:gd name="T88" fmla="*/ 208 w 263"/>
                  <a:gd name="T89" fmla="*/ 193 h 275"/>
                  <a:gd name="T90" fmla="*/ 176 w 263"/>
                  <a:gd name="T91" fmla="*/ 207 h 275"/>
                  <a:gd name="T92" fmla="*/ 170 w 263"/>
                  <a:gd name="T93" fmla="*/ 231 h 275"/>
                  <a:gd name="T94" fmla="*/ 151 w 263"/>
                  <a:gd name="T95" fmla="*/ 259 h 275"/>
                  <a:gd name="T96" fmla="*/ 137 w 263"/>
                  <a:gd name="T97" fmla="*/ 271 h 275"/>
                  <a:gd name="T98" fmla="*/ 123 w 263"/>
                  <a:gd name="T99" fmla="*/ 2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275">
                    <a:moveTo>
                      <a:pt x="110" y="247"/>
                    </a:moveTo>
                    <a:lnTo>
                      <a:pt x="118" y="236"/>
                    </a:lnTo>
                    <a:lnTo>
                      <a:pt x="127" y="229"/>
                    </a:lnTo>
                    <a:lnTo>
                      <a:pt x="131" y="226"/>
                    </a:lnTo>
                    <a:lnTo>
                      <a:pt x="137" y="222"/>
                    </a:lnTo>
                    <a:lnTo>
                      <a:pt x="137" y="216"/>
                    </a:lnTo>
                    <a:lnTo>
                      <a:pt x="133" y="212"/>
                    </a:lnTo>
                    <a:lnTo>
                      <a:pt x="131" y="213"/>
                    </a:lnTo>
                    <a:lnTo>
                      <a:pt x="132" y="209"/>
                    </a:lnTo>
                    <a:lnTo>
                      <a:pt x="133" y="205"/>
                    </a:lnTo>
                    <a:lnTo>
                      <a:pt x="133" y="201"/>
                    </a:lnTo>
                    <a:lnTo>
                      <a:pt x="131" y="200"/>
                    </a:lnTo>
                    <a:lnTo>
                      <a:pt x="127" y="201"/>
                    </a:lnTo>
                    <a:lnTo>
                      <a:pt x="124" y="200"/>
                    </a:lnTo>
                    <a:lnTo>
                      <a:pt x="124" y="197"/>
                    </a:lnTo>
                    <a:lnTo>
                      <a:pt x="123" y="190"/>
                    </a:lnTo>
                    <a:lnTo>
                      <a:pt x="122" y="189"/>
                    </a:lnTo>
                    <a:lnTo>
                      <a:pt x="117" y="187"/>
                    </a:lnTo>
                    <a:lnTo>
                      <a:pt x="115" y="188"/>
                    </a:lnTo>
                    <a:lnTo>
                      <a:pt x="108" y="187"/>
                    </a:lnTo>
                    <a:lnTo>
                      <a:pt x="109" y="177"/>
                    </a:lnTo>
                    <a:lnTo>
                      <a:pt x="106" y="173"/>
                    </a:lnTo>
                    <a:lnTo>
                      <a:pt x="109" y="172"/>
                    </a:lnTo>
                    <a:lnTo>
                      <a:pt x="108" y="167"/>
                    </a:lnTo>
                    <a:lnTo>
                      <a:pt x="110" y="165"/>
                    </a:lnTo>
                    <a:lnTo>
                      <a:pt x="111" y="159"/>
                    </a:lnTo>
                    <a:lnTo>
                      <a:pt x="109" y="154"/>
                    </a:lnTo>
                    <a:lnTo>
                      <a:pt x="105" y="153"/>
                    </a:lnTo>
                    <a:lnTo>
                      <a:pt x="105" y="150"/>
                    </a:lnTo>
                    <a:lnTo>
                      <a:pt x="106" y="145"/>
                    </a:lnTo>
                    <a:lnTo>
                      <a:pt x="93" y="145"/>
                    </a:lnTo>
                    <a:lnTo>
                      <a:pt x="91" y="137"/>
                    </a:lnTo>
                    <a:lnTo>
                      <a:pt x="92" y="137"/>
                    </a:lnTo>
                    <a:lnTo>
                      <a:pt x="92" y="135"/>
                    </a:lnTo>
                    <a:lnTo>
                      <a:pt x="91" y="132"/>
                    </a:lnTo>
                    <a:lnTo>
                      <a:pt x="91" y="129"/>
                    </a:lnTo>
                    <a:lnTo>
                      <a:pt x="87" y="126"/>
                    </a:lnTo>
                    <a:lnTo>
                      <a:pt x="82" y="126"/>
                    </a:lnTo>
                    <a:lnTo>
                      <a:pt x="80" y="125"/>
                    </a:lnTo>
                    <a:lnTo>
                      <a:pt x="75" y="122"/>
                    </a:lnTo>
                    <a:lnTo>
                      <a:pt x="73" y="120"/>
                    </a:lnTo>
                    <a:lnTo>
                      <a:pt x="65" y="119"/>
                    </a:lnTo>
                    <a:lnTo>
                      <a:pt x="58" y="113"/>
                    </a:lnTo>
                    <a:lnTo>
                      <a:pt x="58" y="109"/>
                    </a:lnTo>
                    <a:lnTo>
                      <a:pt x="58" y="106"/>
                    </a:lnTo>
                    <a:lnTo>
                      <a:pt x="58" y="101"/>
                    </a:lnTo>
                    <a:lnTo>
                      <a:pt x="50" y="102"/>
                    </a:lnTo>
                    <a:lnTo>
                      <a:pt x="46" y="104"/>
                    </a:lnTo>
                    <a:lnTo>
                      <a:pt x="40" y="108"/>
                    </a:lnTo>
                    <a:lnTo>
                      <a:pt x="39" y="109"/>
                    </a:lnTo>
                    <a:lnTo>
                      <a:pt x="35" y="109"/>
                    </a:lnTo>
                    <a:lnTo>
                      <a:pt x="30" y="109"/>
                    </a:lnTo>
                    <a:lnTo>
                      <a:pt x="27" y="110"/>
                    </a:lnTo>
                    <a:lnTo>
                      <a:pt x="23" y="109"/>
                    </a:lnTo>
                    <a:lnTo>
                      <a:pt x="24" y="100"/>
                    </a:lnTo>
                    <a:lnTo>
                      <a:pt x="18" y="103"/>
                    </a:lnTo>
                    <a:lnTo>
                      <a:pt x="12" y="103"/>
                    </a:lnTo>
                    <a:lnTo>
                      <a:pt x="10" y="100"/>
                    </a:lnTo>
                    <a:lnTo>
                      <a:pt x="5" y="100"/>
                    </a:lnTo>
                    <a:lnTo>
                      <a:pt x="7" y="96"/>
                    </a:lnTo>
                    <a:lnTo>
                      <a:pt x="4" y="92"/>
                    </a:lnTo>
                    <a:lnTo>
                      <a:pt x="0" y="86"/>
                    </a:lnTo>
                    <a:lnTo>
                      <a:pt x="3" y="85"/>
                    </a:lnTo>
                    <a:lnTo>
                      <a:pt x="3" y="81"/>
                    </a:lnTo>
                    <a:lnTo>
                      <a:pt x="6" y="80"/>
                    </a:lnTo>
                    <a:lnTo>
                      <a:pt x="5" y="77"/>
                    </a:lnTo>
                    <a:lnTo>
                      <a:pt x="7" y="74"/>
                    </a:lnTo>
                    <a:lnTo>
                      <a:pt x="7" y="70"/>
                    </a:lnTo>
                    <a:lnTo>
                      <a:pt x="16" y="66"/>
                    </a:lnTo>
                    <a:lnTo>
                      <a:pt x="21" y="64"/>
                    </a:lnTo>
                    <a:lnTo>
                      <a:pt x="22" y="64"/>
                    </a:lnTo>
                    <a:lnTo>
                      <a:pt x="28" y="64"/>
                    </a:lnTo>
                    <a:lnTo>
                      <a:pt x="30" y="46"/>
                    </a:lnTo>
                    <a:lnTo>
                      <a:pt x="32" y="43"/>
                    </a:lnTo>
                    <a:lnTo>
                      <a:pt x="30" y="39"/>
                    </a:lnTo>
                    <a:lnTo>
                      <a:pt x="27" y="37"/>
                    </a:lnTo>
                    <a:lnTo>
                      <a:pt x="27" y="32"/>
                    </a:lnTo>
                    <a:lnTo>
                      <a:pt x="30" y="31"/>
                    </a:lnTo>
                    <a:lnTo>
                      <a:pt x="33" y="32"/>
                    </a:lnTo>
                    <a:lnTo>
                      <a:pt x="33" y="29"/>
                    </a:lnTo>
                    <a:lnTo>
                      <a:pt x="28" y="28"/>
                    </a:lnTo>
                    <a:lnTo>
                      <a:pt x="28" y="25"/>
                    </a:lnTo>
                    <a:lnTo>
                      <a:pt x="41" y="25"/>
                    </a:lnTo>
                    <a:lnTo>
                      <a:pt x="44" y="22"/>
                    </a:lnTo>
                    <a:lnTo>
                      <a:pt x="46" y="25"/>
                    </a:lnTo>
                    <a:lnTo>
                      <a:pt x="47" y="28"/>
                    </a:lnTo>
                    <a:lnTo>
                      <a:pt x="48" y="27"/>
                    </a:lnTo>
                    <a:lnTo>
                      <a:pt x="52" y="31"/>
                    </a:lnTo>
                    <a:lnTo>
                      <a:pt x="57" y="31"/>
                    </a:lnTo>
                    <a:lnTo>
                      <a:pt x="58" y="28"/>
                    </a:lnTo>
                    <a:lnTo>
                      <a:pt x="63" y="27"/>
                    </a:lnTo>
                    <a:lnTo>
                      <a:pt x="67" y="26"/>
                    </a:lnTo>
                    <a:lnTo>
                      <a:pt x="67" y="23"/>
                    </a:lnTo>
                    <a:lnTo>
                      <a:pt x="71" y="21"/>
                    </a:lnTo>
                    <a:lnTo>
                      <a:pt x="71" y="20"/>
                    </a:lnTo>
                    <a:lnTo>
                      <a:pt x="65" y="19"/>
                    </a:lnTo>
                    <a:lnTo>
                      <a:pt x="64" y="15"/>
                    </a:lnTo>
                    <a:lnTo>
                      <a:pt x="65" y="10"/>
                    </a:lnTo>
                    <a:lnTo>
                      <a:pt x="62" y="9"/>
                    </a:lnTo>
                    <a:lnTo>
                      <a:pt x="63" y="8"/>
                    </a:lnTo>
                    <a:lnTo>
                      <a:pt x="68" y="9"/>
                    </a:lnTo>
                    <a:lnTo>
                      <a:pt x="74" y="10"/>
                    </a:lnTo>
                    <a:lnTo>
                      <a:pt x="75" y="9"/>
                    </a:lnTo>
                    <a:lnTo>
                      <a:pt x="80" y="8"/>
                    </a:lnTo>
                    <a:lnTo>
                      <a:pt x="88" y="5"/>
                    </a:lnTo>
                    <a:lnTo>
                      <a:pt x="91" y="3"/>
                    </a:lnTo>
                    <a:lnTo>
                      <a:pt x="89" y="0"/>
                    </a:lnTo>
                    <a:lnTo>
                      <a:pt x="93" y="0"/>
                    </a:lnTo>
                    <a:lnTo>
                      <a:pt x="94" y="2"/>
                    </a:lnTo>
                    <a:lnTo>
                      <a:pt x="93" y="5"/>
                    </a:lnTo>
                    <a:lnTo>
                      <a:pt x="96" y="6"/>
                    </a:lnTo>
                    <a:lnTo>
                      <a:pt x="97" y="9"/>
                    </a:lnTo>
                    <a:lnTo>
                      <a:pt x="96" y="11"/>
                    </a:lnTo>
                    <a:lnTo>
                      <a:pt x="94" y="17"/>
                    </a:lnTo>
                    <a:lnTo>
                      <a:pt x="96" y="21"/>
                    </a:lnTo>
                    <a:lnTo>
                      <a:pt x="97" y="23"/>
                    </a:lnTo>
                    <a:lnTo>
                      <a:pt x="100" y="27"/>
                    </a:lnTo>
                    <a:lnTo>
                      <a:pt x="104" y="27"/>
                    </a:lnTo>
                    <a:lnTo>
                      <a:pt x="105" y="26"/>
                    </a:lnTo>
                    <a:lnTo>
                      <a:pt x="106" y="26"/>
                    </a:lnTo>
                    <a:lnTo>
                      <a:pt x="110" y="25"/>
                    </a:lnTo>
                    <a:lnTo>
                      <a:pt x="112" y="22"/>
                    </a:lnTo>
                    <a:lnTo>
                      <a:pt x="116" y="23"/>
                    </a:lnTo>
                    <a:lnTo>
                      <a:pt x="117" y="23"/>
                    </a:lnTo>
                    <a:lnTo>
                      <a:pt x="121" y="23"/>
                    </a:lnTo>
                    <a:lnTo>
                      <a:pt x="122" y="22"/>
                    </a:lnTo>
                    <a:lnTo>
                      <a:pt x="121" y="21"/>
                    </a:lnTo>
                    <a:lnTo>
                      <a:pt x="121" y="19"/>
                    </a:lnTo>
                    <a:lnTo>
                      <a:pt x="123" y="20"/>
                    </a:lnTo>
                    <a:lnTo>
                      <a:pt x="127" y="19"/>
                    </a:lnTo>
                    <a:lnTo>
                      <a:pt x="131" y="20"/>
                    </a:lnTo>
                    <a:lnTo>
                      <a:pt x="134" y="21"/>
                    </a:lnTo>
                    <a:lnTo>
                      <a:pt x="135" y="20"/>
                    </a:lnTo>
                    <a:lnTo>
                      <a:pt x="138" y="20"/>
                    </a:lnTo>
                    <a:lnTo>
                      <a:pt x="138" y="22"/>
                    </a:lnTo>
                    <a:lnTo>
                      <a:pt x="141" y="21"/>
                    </a:lnTo>
                    <a:lnTo>
                      <a:pt x="144" y="19"/>
                    </a:lnTo>
                    <a:lnTo>
                      <a:pt x="146" y="14"/>
                    </a:lnTo>
                    <a:lnTo>
                      <a:pt x="150" y="8"/>
                    </a:lnTo>
                    <a:lnTo>
                      <a:pt x="152" y="8"/>
                    </a:lnTo>
                    <a:lnTo>
                      <a:pt x="153" y="11"/>
                    </a:lnTo>
                    <a:lnTo>
                      <a:pt x="158" y="23"/>
                    </a:lnTo>
                    <a:lnTo>
                      <a:pt x="162" y="25"/>
                    </a:lnTo>
                    <a:lnTo>
                      <a:pt x="162" y="28"/>
                    </a:lnTo>
                    <a:lnTo>
                      <a:pt x="157" y="34"/>
                    </a:lnTo>
                    <a:lnTo>
                      <a:pt x="158" y="37"/>
                    </a:lnTo>
                    <a:lnTo>
                      <a:pt x="170" y="37"/>
                    </a:lnTo>
                    <a:lnTo>
                      <a:pt x="170" y="44"/>
                    </a:lnTo>
                    <a:lnTo>
                      <a:pt x="175" y="39"/>
                    </a:lnTo>
                    <a:lnTo>
                      <a:pt x="184" y="41"/>
                    </a:lnTo>
                    <a:lnTo>
                      <a:pt x="196" y="46"/>
                    </a:lnTo>
                    <a:lnTo>
                      <a:pt x="198" y="50"/>
                    </a:lnTo>
                    <a:lnTo>
                      <a:pt x="197" y="54"/>
                    </a:lnTo>
                    <a:lnTo>
                      <a:pt x="205" y="51"/>
                    </a:lnTo>
                    <a:lnTo>
                      <a:pt x="219" y="55"/>
                    </a:lnTo>
                    <a:lnTo>
                      <a:pt x="228" y="55"/>
                    </a:lnTo>
                    <a:lnTo>
                      <a:pt x="238" y="61"/>
                    </a:lnTo>
                    <a:lnTo>
                      <a:pt x="246" y="68"/>
                    </a:lnTo>
                    <a:lnTo>
                      <a:pt x="253" y="69"/>
                    </a:lnTo>
                    <a:lnTo>
                      <a:pt x="257" y="70"/>
                    </a:lnTo>
                    <a:lnTo>
                      <a:pt x="260" y="72"/>
                    </a:lnTo>
                    <a:lnTo>
                      <a:pt x="262" y="80"/>
                    </a:lnTo>
                    <a:lnTo>
                      <a:pt x="263" y="85"/>
                    </a:lnTo>
                    <a:lnTo>
                      <a:pt x="261" y="96"/>
                    </a:lnTo>
                    <a:lnTo>
                      <a:pt x="257" y="101"/>
                    </a:lnTo>
                    <a:lnTo>
                      <a:pt x="248" y="109"/>
                    </a:lnTo>
                    <a:lnTo>
                      <a:pt x="244" y="118"/>
                    </a:lnTo>
                    <a:lnTo>
                      <a:pt x="239" y="124"/>
                    </a:lnTo>
                    <a:lnTo>
                      <a:pt x="237" y="124"/>
                    </a:lnTo>
                    <a:lnTo>
                      <a:pt x="236" y="129"/>
                    </a:lnTo>
                    <a:lnTo>
                      <a:pt x="236" y="142"/>
                    </a:lnTo>
                    <a:lnTo>
                      <a:pt x="234" y="151"/>
                    </a:lnTo>
                    <a:lnTo>
                      <a:pt x="233" y="156"/>
                    </a:lnTo>
                    <a:lnTo>
                      <a:pt x="231" y="160"/>
                    </a:lnTo>
                    <a:lnTo>
                      <a:pt x="230" y="168"/>
                    </a:lnTo>
                    <a:lnTo>
                      <a:pt x="224" y="178"/>
                    </a:lnTo>
                    <a:lnTo>
                      <a:pt x="222" y="185"/>
                    </a:lnTo>
                    <a:lnTo>
                      <a:pt x="216" y="189"/>
                    </a:lnTo>
                    <a:lnTo>
                      <a:pt x="215" y="193"/>
                    </a:lnTo>
                    <a:lnTo>
                      <a:pt x="208" y="193"/>
                    </a:lnTo>
                    <a:lnTo>
                      <a:pt x="197" y="196"/>
                    </a:lnTo>
                    <a:lnTo>
                      <a:pt x="192" y="199"/>
                    </a:lnTo>
                    <a:lnTo>
                      <a:pt x="185" y="201"/>
                    </a:lnTo>
                    <a:lnTo>
                      <a:pt x="176" y="207"/>
                    </a:lnTo>
                    <a:lnTo>
                      <a:pt x="172" y="214"/>
                    </a:lnTo>
                    <a:lnTo>
                      <a:pt x="170" y="220"/>
                    </a:lnTo>
                    <a:lnTo>
                      <a:pt x="172" y="224"/>
                    </a:lnTo>
                    <a:lnTo>
                      <a:pt x="170" y="231"/>
                    </a:lnTo>
                    <a:lnTo>
                      <a:pt x="169" y="235"/>
                    </a:lnTo>
                    <a:lnTo>
                      <a:pt x="164" y="240"/>
                    </a:lnTo>
                    <a:lnTo>
                      <a:pt x="157" y="253"/>
                    </a:lnTo>
                    <a:lnTo>
                      <a:pt x="151" y="259"/>
                    </a:lnTo>
                    <a:lnTo>
                      <a:pt x="146" y="263"/>
                    </a:lnTo>
                    <a:lnTo>
                      <a:pt x="143" y="270"/>
                    </a:lnTo>
                    <a:lnTo>
                      <a:pt x="139" y="275"/>
                    </a:lnTo>
                    <a:lnTo>
                      <a:pt x="137" y="271"/>
                    </a:lnTo>
                    <a:lnTo>
                      <a:pt x="140" y="266"/>
                    </a:lnTo>
                    <a:lnTo>
                      <a:pt x="135" y="261"/>
                    </a:lnTo>
                    <a:lnTo>
                      <a:pt x="131" y="257"/>
                    </a:lnTo>
                    <a:lnTo>
                      <a:pt x="123" y="252"/>
                    </a:lnTo>
                    <a:lnTo>
                      <a:pt x="121" y="252"/>
                    </a:lnTo>
                    <a:lnTo>
                      <a:pt x="115" y="246"/>
                    </a:lnTo>
                    <a:lnTo>
                      <a:pt x="110" y="247"/>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8" name="任意多边形(F) 28">
                <a:extLst>
                  <a:ext uri="{FF2B5EF4-FFF2-40B4-BE49-F238E27FC236}">
                    <a16:creationId xmlns:a16="http://schemas.microsoft.com/office/drawing/2014/main" id="{1B6459A7-D9C1-44EC-9104-1D82EADDD594}"/>
                  </a:ext>
                </a:extLst>
              </p:cNvPr>
              <p:cNvSpPr>
                <a:spLocks/>
              </p:cNvSpPr>
              <p:nvPr/>
            </p:nvSpPr>
            <p:spPr bwMode="auto">
              <a:xfrm>
                <a:off x="1992313" y="5568950"/>
                <a:ext cx="11113" cy="28575"/>
              </a:xfrm>
              <a:custGeom>
                <a:avLst/>
                <a:gdLst>
                  <a:gd name="T0" fmla="*/ 0 w 7"/>
                  <a:gd name="T1" fmla="*/ 5 h 18"/>
                  <a:gd name="T2" fmla="*/ 0 w 7"/>
                  <a:gd name="T3" fmla="*/ 3 h 18"/>
                  <a:gd name="T4" fmla="*/ 1 w 7"/>
                  <a:gd name="T5" fmla="*/ 3 h 18"/>
                  <a:gd name="T6" fmla="*/ 2 w 7"/>
                  <a:gd name="T7" fmla="*/ 5 h 18"/>
                  <a:gd name="T8" fmla="*/ 4 w 7"/>
                  <a:gd name="T9" fmla="*/ 0 h 18"/>
                  <a:gd name="T10" fmla="*/ 6 w 7"/>
                  <a:gd name="T11" fmla="*/ 0 h 18"/>
                  <a:gd name="T12" fmla="*/ 6 w 7"/>
                  <a:gd name="T13" fmla="*/ 1 h 18"/>
                  <a:gd name="T14" fmla="*/ 7 w 7"/>
                  <a:gd name="T15" fmla="*/ 1 h 18"/>
                  <a:gd name="T16" fmla="*/ 7 w 7"/>
                  <a:gd name="T17" fmla="*/ 3 h 18"/>
                  <a:gd name="T18" fmla="*/ 6 w 7"/>
                  <a:gd name="T19" fmla="*/ 6 h 18"/>
                  <a:gd name="T20" fmla="*/ 6 w 7"/>
                  <a:gd name="T21" fmla="*/ 7 h 18"/>
                  <a:gd name="T22" fmla="*/ 6 w 7"/>
                  <a:gd name="T23" fmla="*/ 9 h 18"/>
                  <a:gd name="T24" fmla="*/ 6 w 7"/>
                  <a:gd name="T25" fmla="*/ 11 h 18"/>
                  <a:gd name="T26" fmla="*/ 4 w 7"/>
                  <a:gd name="T27" fmla="*/ 14 h 18"/>
                  <a:gd name="T28" fmla="*/ 3 w 7"/>
                  <a:gd name="T29" fmla="*/ 15 h 18"/>
                  <a:gd name="T30" fmla="*/ 2 w 7"/>
                  <a:gd name="T31" fmla="*/ 15 h 18"/>
                  <a:gd name="T32" fmla="*/ 1 w 7"/>
                  <a:gd name="T33" fmla="*/ 18 h 18"/>
                  <a:gd name="T34" fmla="*/ 0 w 7"/>
                  <a:gd name="T35" fmla="*/ 18 h 18"/>
                  <a:gd name="T36" fmla="*/ 0 w 7"/>
                  <a:gd name="T37" fmla="*/ 11 h 18"/>
                  <a:gd name="T38" fmla="*/ 0 w 7"/>
                  <a:gd name="T3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18">
                    <a:moveTo>
                      <a:pt x="0" y="5"/>
                    </a:moveTo>
                    <a:lnTo>
                      <a:pt x="0" y="3"/>
                    </a:lnTo>
                    <a:lnTo>
                      <a:pt x="1" y="3"/>
                    </a:lnTo>
                    <a:lnTo>
                      <a:pt x="2" y="5"/>
                    </a:lnTo>
                    <a:lnTo>
                      <a:pt x="4" y="0"/>
                    </a:lnTo>
                    <a:lnTo>
                      <a:pt x="6" y="0"/>
                    </a:lnTo>
                    <a:lnTo>
                      <a:pt x="6" y="1"/>
                    </a:lnTo>
                    <a:lnTo>
                      <a:pt x="7" y="1"/>
                    </a:lnTo>
                    <a:lnTo>
                      <a:pt x="7" y="3"/>
                    </a:lnTo>
                    <a:lnTo>
                      <a:pt x="6" y="6"/>
                    </a:lnTo>
                    <a:lnTo>
                      <a:pt x="6" y="7"/>
                    </a:lnTo>
                    <a:lnTo>
                      <a:pt x="6" y="9"/>
                    </a:lnTo>
                    <a:lnTo>
                      <a:pt x="6" y="11"/>
                    </a:lnTo>
                    <a:lnTo>
                      <a:pt x="4" y="14"/>
                    </a:lnTo>
                    <a:lnTo>
                      <a:pt x="3" y="15"/>
                    </a:lnTo>
                    <a:lnTo>
                      <a:pt x="2" y="15"/>
                    </a:lnTo>
                    <a:lnTo>
                      <a:pt x="1" y="18"/>
                    </a:lnTo>
                    <a:lnTo>
                      <a:pt x="0" y="18"/>
                    </a:lnTo>
                    <a:lnTo>
                      <a:pt x="0" y="11"/>
                    </a:lnTo>
                    <a:lnTo>
                      <a:pt x="0" y="5"/>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9" name="任意多边形(F) 35">
                <a:extLst>
                  <a:ext uri="{FF2B5EF4-FFF2-40B4-BE49-F238E27FC236}">
                    <a16:creationId xmlns:a16="http://schemas.microsoft.com/office/drawing/2014/main" id="{ED196B79-1195-4245-811B-5454D9AE0443}"/>
                  </a:ext>
                </a:extLst>
              </p:cNvPr>
              <p:cNvSpPr>
                <a:spLocks noEditPoints="1"/>
              </p:cNvSpPr>
              <p:nvPr/>
            </p:nvSpPr>
            <p:spPr bwMode="auto">
              <a:xfrm>
                <a:off x="2135188" y="5957888"/>
                <a:ext cx="92075" cy="522288"/>
              </a:xfrm>
              <a:custGeom>
                <a:avLst/>
                <a:gdLst>
                  <a:gd name="T0" fmla="*/ 47 w 58"/>
                  <a:gd name="T1" fmla="*/ 320 h 329"/>
                  <a:gd name="T2" fmla="*/ 58 w 58"/>
                  <a:gd name="T3" fmla="*/ 320 h 329"/>
                  <a:gd name="T4" fmla="*/ 51 w 58"/>
                  <a:gd name="T5" fmla="*/ 329 h 329"/>
                  <a:gd name="T6" fmla="*/ 44 w 58"/>
                  <a:gd name="T7" fmla="*/ 328 h 329"/>
                  <a:gd name="T8" fmla="*/ 32 w 58"/>
                  <a:gd name="T9" fmla="*/ 323 h 329"/>
                  <a:gd name="T10" fmla="*/ 16 w 58"/>
                  <a:gd name="T11" fmla="*/ 311 h 329"/>
                  <a:gd name="T12" fmla="*/ 12 w 58"/>
                  <a:gd name="T13" fmla="*/ 300 h 329"/>
                  <a:gd name="T14" fmla="*/ 30 w 58"/>
                  <a:gd name="T15" fmla="*/ 312 h 329"/>
                  <a:gd name="T16" fmla="*/ 36 w 58"/>
                  <a:gd name="T17" fmla="*/ 299 h 329"/>
                  <a:gd name="T18" fmla="*/ 47 w 58"/>
                  <a:gd name="T19" fmla="*/ 295 h 329"/>
                  <a:gd name="T20" fmla="*/ 52 w 58"/>
                  <a:gd name="T21" fmla="*/ 38 h 329"/>
                  <a:gd name="T22" fmla="*/ 58 w 58"/>
                  <a:gd name="T23" fmla="*/ 38 h 329"/>
                  <a:gd name="T24" fmla="*/ 49 w 58"/>
                  <a:gd name="T25" fmla="*/ 50 h 329"/>
                  <a:gd name="T26" fmla="*/ 47 w 58"/>
                  <a:gd name="T27" fmla="*/ 64 h 329"/>
                  <a:gd name="T28" fmla="*/ 45 w 58"/>
                  <a:gd name="T29" fmla="*/ 71 h 329"/>
                  <a:gd name="T30" fmla="*/ 38 w 58"/>
                  <a:gd name="T31" fmla="*/ 86 h 329"/>
                  <a:gd name="T32" fmla="*/ 34 w 58"/>
                  <a:gd name="T33" fmla="*/ 102 h 329"/>
                  <a:gd name="T34" fmla="*/ 39 w 58"/>
                  <a:gd name="T35" fmla="*/ 116 h 329"/>
                  <a:gd name="T36" fmla="*/ 35 w 58"/>
                  <a:gd name="T37" fmla="*/ 132 h 329"/>
                  <a:gd name="T38" fmla="*/ 30 w 58"/>
                  <a:gd name="T39" fmla="*/ 144 h 329"/>
                  <a:gd name="T40" fmla="*/ 33 w 58"/>
                  <a:gd name="T41" fmla="*/ 160 h 329"/>
                  <a:gd name="T42" fmla="*/ 27 w 58"/>
                  <a:gd name="T43" fmla="*/ 170 h 329"/>
                  <a:gd name="T44" fmla="*/ 27 w 58"/>
                  <a:gd name="T45" fmla="*/ 190 h 329"/>
                  <a:gd name="T46" fmla="*/ 26 w 58"/>
                  <a:gd name="T47" fmla="*/ 203 h 329"/>
                  <a:gd name="T48" fmla="*/ 26 w 58"/>
                  <a:gd name="T49" fmla="*/ 210 h 329"/>
                  <a:gd name="T50" fmla="*/ 30 w 58"/>
                  <a:gd name="T51" fmla="*/ 215 h 329"/>
                  <a:gd name="T52" fmla="*/ 28 w 58"/>
                  <a:gd name="T53" fmla="*/ 222 h 329"/>
                  <a:gd name="T54" fmla="*/ 22 w 58"/>
                  <a:gd name="T55" fmla="*/ 244 h 329"/>
                  <a:gd name="T56" fmla="*/ 21 w 58"/>
                  <a:gd name="T57" fmla="*/ 255 h 329"/>
                  <a:gd name="T58" fmla="*/ 16 w 58"/>
                  <a:gd name="T59" fmla="*/ 271 h 329"/>
                  <a:gd name="T60" fmla="*/ 23 w 58"/>
                  <a:gd name="T61" fmla="*/ 274 h 329"/>
                  <a:gd name="T62" fmla="*/ 26 w 58"/>
                  <a:gd name="T63" fmla="*/ 289 h 329"/>
                  <a:gd name="T64" fmla="*/ 47 w 58"/>
                  <a:gd name="T65" fmla="*/ 291 h 329"/>
                  <a:gd name="T66" fmla="*/ 39 w 58"/>
                  <a:gd name="T67" fmla="*/ 294 h 329"/>
                  <a:gd name="T68" fmla="*/ 32 w 58"/>
                  <a:gd name="T69" fmla="*/ 308 h 329"/>
                  <a:gd name="T70" fmla="*/ 21 w 58"/>
                  <a:gd name="T71" fmla="*/ 306 h 329"/>
                  <a:gd name="T72" fmla="*/ 14 w 58"/>
                  <a:gd name="T73" fmla="*/ 297 h 329"/>
                  <a:gd name="T74" fmla="*/ 3 w 58"/>
                  <a:gd name="T75" fmla="*/ 284 h 329"/>
                  <a:gd name="T76" fmla="*/ 1 w 58"/>
                  <a:gd name="T77" fmla="*/ 271 h 329"/>
                  <a:gd name="T78" fmla="*/ 4 w 58"/>
                  <a:gd name="T79" fmla="*/ 244 h 329"/>
                  <a:gd name="T80" fmla="*/ 0 w 58"/>
                  <a:gd name="T81" fmla="*/ 233 h 329"/>
                  <a:gd name="T82" fmla="*/ 9 w 58"/>
                  <a:gd name="T83" fmla="*/ 209 h 329"/>
                  <a:gd name="T84" fmla="*/ 20 w 58"/>
                  <a:gd name="T85" fmla="*/ 193 h 329"/>
                  <a:gd name="T86" fmla="*/ 14 w 58"/>
                  <a:gd name="T87" fmla="*/ 202 h 329"/>
                  <a:gd name="T88" fmla="*/ 11 w 58"/>
                  <a:gd name="T89" fmla="*/ 189 h 329"/>
                  <a:gd name="T90" fmla="*/ 16 w 58"/>
                  <a:gd name="T91" fmla="*/ 166 h 329"/>
                  <a:gd name="T92" fmla="*/ 14 w 58"/>
                  <a:gd name="T93" fmla="*/ 148 h 329"/>
                  <a:gd name="T94" fmla="*/ 21 w 58"/>
                  <a:gd name="T95" fmla="*/ 134 h 329"/>
                  <a:gd name="T96" fmla="*/ 28 w 58"/>
                  <a:gd name="T97" fmla="*/ 109 h 329"/>
                  <a:gd name="T98" fmla="*/ 29 w 58"/>
                  <a:gd name="T99" fmla="*/ 91 h 329"/>
                  <a:gd name="T100" fmla="*/ 32 w 58"/>
                  <a:gd name="T101" fmla="*/ 73 h 329"/>
                  <a:gd name="T102" fmla="*/ 35 w 58"/>
                  <a:gd name="T103" fmla="*/ 42 h 329"/>
                  <a:gd name="T104" fmla="*/ 36 w 58"/>
                  <a:gd name="T105" fmla="*/ 15 h 329"/>
                  <a:gd name="T106" fmla="*/ 39 w 58"/>
                  <a:gd name="T107" fmla="*/ 4 h 329"/>
                  <a:gd name="T108" fmla="*/ 44 w 58"/>
                  <a:gd name="T109" fmla="*/ 5 h 329"/>
                  <a:gd name="T110" fmla="*/ 49 w 58"/>
                  <a:gd name="T111" fmla="*/ 12 h 329"/>
                  <a:gd name="T112" fmla="*/ 50 w 58"/>
                  <a:gd name="T113" fmla="*/ 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329">
                    <a:moveTo>
                      <a:pt x="47" y="295"/>
                    </a:moveTo>
                    <a:lnTo>
                      <a:pt x="47" y="320"/>
                    </a:lnTo>
                    <a:lnTo>
                      <a:pt x="55" y="320"/>
                    </a:lnTo>
                    <a:lnTo>
                      <a:pt x="58" y="320"/>
                    </a:lnTo>
                    <a:lnTo>
                      <a:pt x="56" y="325"/>
                    </a:lnTo>
                    <a:lnTo>
                      <a:pt x="51" y="329"/>
                    </a:lnTo>
                    <a:lnTo>
                      <a:pt x="47" y="329"/>
                    </a:lnTo>
                    <a:lnTo>
                      <a:pt x="44" y="328"/>
                    </a:lnTo>
                    <a:lnTo>
                      <a:pt x="39" y="324"/>
                    </a:lnTo>
                    <a:lnTo>
                      <a:pt x="32" y="323"/>
                    </a:lnTo>
                    <a:lnTo>
                      <a:pt x="23" y="317"/>
                    </a:lnTo>
                    <a:lnTo>
                      <a:pt x="16" y="311"/>
                    </a:lnTo>
                    <a:lnTo>
                      <a:pt x="6" y="297"/>
                    </a:lnTo>
                    <a:lnTo>
                      <a:pt x="12" y="300"/>
                    </a:lnTo>
                    <a:lnTo>
                      <a:pt x="22" y="307"/>
                    </a:lnTo>
                    <a:lnTo>
                      <a:pt x="30" y="312"/>
                    </a:lnTo>
                    <a:lnTo>
                      <a:pt x="34" y="306"/>
                    </a:lnTo>
                    <a:lnTo>
                      <a:pt x="36" y="299"/>
                    </a:lnTo>
                    <a:lnTo>
                      <a:pt x="43" y="294"/>
                    </a:lnTo>
                    <a:lnTo>
                      <a:pt x="47" y="295"/>
                    </a:lnTo>
                    <a:close/>
                    <a:moveTo>
                      <a:pt x="50" y="28"/>
                    </a:moveTo>
                    <a:lnTo>
                      <a:pt x="52" y="38"/>
                    </a:lnTo>
                    <a:lnTo>
                      <a:pt x="57" y="36"/>
                    </a:lnTo>
                    <a:lnTo>
                      <a:pt x="58" y="38"/>
                    </a:lnTo>
                    <a:lnTo>
                      <a:pt x="56" y="46"/>
                    </a:lnTo>
                    <a:lnTo>
                      <a:pt x="49" y="50"/>
                    </a:lnTo>
                    <a:lnTo>
                      <a:pt x="49" y="62"/>
                    </a:lnTo>
                    <a:lnTo>
                      <a:pt x="47" y="64"/>
                    </a:lnTo>
                    <a:lnTo>
                      <a:pt x="50" y="67"/>
                    </a:lnTo>
                    <a:lnTo>
                      <a:pt x="45" y="71"/>
                    </a:lnTo>
                    <a:lnTo>
                      <a:pt x="40" y="79"/>
                    </a:lnTo>
                    <a:lnTo>
                      <a:pt x="38" y="86"/>
                    </a:lnTo>
                    <a:lnTo>
                      <a:pt x="39" y="93"/>
                    </a:lnTo>
                    <a:lnTo>
                      <a:pt x="34" y="102"/>
                    </a:lnTo>
                    <a:lnTo>
                      <a:pt x="38" y="115"/>
                    </a:lnTo>
                    <a:lnTo>
                      <a:pt x="39" y="116"/>
                    </a:lnTo>
                    <a:lnTo>
                      <a:pt x="39" y="123"/>
                    </a:lnTo>
                    <a:lnTo>
                      <a:pt x="35" y="132"/>
                    </a:lnTo>
                    <a:lnTo>
                      <a:pt x="35" y="138"/>
                    </a:lnTo>
                    <a:lnTo>
                      <a:pt x="30" y="144"/>
                    </a:lnTo>
                    <a:lnTo>
                      <a:pt x="30" y="151"/>
                    </a:lnTo>
                    <a:lnTo>
                      <a:pt x="33" y="160"/>
                    </a:lnTo>
                    <a:lnTo>
                      <a:pt x="28" y="163"/>
                    </a:lnTo>
                    <a:lnTo>
                      <a:pt x="27" y="170"/>
                    </a:lnTo>
                    <a:lnTo>
                      <a:pt x="26" y="179"/>
                    </a:lnTo>
                    <a:lnTo>
                      <a:pt x="27" y="190"/>
                    </a:lnTo>
                    <a:lnTo>
                      <a:pt x="23" y="192"/>
                    </a:lnTo>
                    <a:lnTo>
                      <a:pt x="26" y="203"/>
                    </a:lnTo>
                    <a:lnTo>
                      <a:pt x="28" y="207"/>
                    </a:lnTo>
                    <a:lnTo>
                      <a:pt x="26" y="210"/>
                    </a:lnTo>
                    <a:lnTo>
                      <a:pt x="29" y="212"/>
                    </a:lnTo>
                    <a:lnTo>
                      <a:pt x="30" y="215"/>
                    </a:lnTo>
                    <a:lnTo>
                      <a:pt x="27" y="218"/>
                    </a:lnTo>
                    <a:lnTo>
                      <a:pt x="28" y="222"/>
                    </a:lnTo>
                    <a:lnTo>
                      <a:pt x="26" y="236"/>
                    </a:lnTo>
                    <a:lnTo>
                      <a:pt x="22" y="244"/>
                    </a:lnTo>
                    <a:lnTo>
                      <a:pt x="22" y="249"/>
                    </a:lnTo>
                    <a:lnTo>
                      <a:pt x="21" y="255"/>
                    </a:lnTo>
                    <a:lnTo>
                      <a:pt x="15" y="260"/>
                    </a:lnTo>
                    <a:lnTo>
                      <a:pt x="16" y="271"/>
                    </a:lnTo>
                    <a:lnTo>
                      <a:pt x="18" y="274"/>
                    </a:lnTo>
                    <a:lnTo>
                      <a:pt x="23" y="274"/>
                    </a:lnTo>
                    <a:lnTo>
                      <a:pt x="22" y="282"/>
                    </a:lnTo>
                    <a:lnTo>
                      <a:pt x="26" y="289"/>
                    </a:lnTo>
                    <a:lnTo>
                      <a:pt x="41" y="290"/>
                    </a:lnTo>
                    <a:lnTo>
                      <a:pt x="47" y="291"/>
                    </a:lnTo>
                    <a:lnTo>
                      <a:pt x="41" y="291"/>
                    </a:lnTo>
                    <a:lnTo>
                      <a:pt x="39" y="294"/>
                    </a:lnTo>
                    <a:lnTo>
                      <a:pt x="33" y="299"/>
                    </a:lnTo>
                    <a:lnTo>
                      <a:pt x="32" y="308"/>
                    </a:lnTo>
                    <a:lnTo>
                      <a:pt x="28" y="309"/>
                    </a:lnTo>
                    <a:lnTo>
                      <a:pt x="21" y="306"/>
                    </a:lnTo>
                    <a:lnTo>
                      <a:pt x="14" y="297"/>
                    </a:lnTo>
                    <a:lnTo>
                      <a:pt x="14" y="297"/>
                    </a:lnTo>
                    <a:lnTo>
                      <a:pt x="5" y="291"/>
                    </a:lnTo>
                    <a:lnTo>
                      <a:pt x="3" y="284"/>
                    </a:lnTo>
                    <a:lnTo>
                      <a:pt x="5" y="278"/>
                    </a:lnTo>
                    <a:lnTo>
                      <a:pt x="1" y="271"/>
                    </a:lnTo>
                    <a:lnTo>
                      <a:pt x="0" y="254"/>
                    </a:lnTo>
                    <a:lnTo>
                      <a:pt x="4" y="244"/>
                    </a:lnTo>
                    <a:lnTo>
                      <a:pt x="10" y="236"/>
                    </a:lnTo>
                    <a:lnTo>
                      <a:pt x="0" y="233"/>
                    </a:lnTo>
                    <a:lnTo>
                      <a:pt x="6" y="225"/>
                    </a:lnTo>
                    <a:lnTo>
                      <a:pt x="9" y="209"/>
                    </a:lnTo>
                    <a:lnTo>
                      <a:pt x="16" y="213"/>
                    </a:lnTo>
                    <a:lnTo>
                      <a:pt x="20" y="193"/>
                    </a:lnTo>
                    <a:lnTo>
                      <a:pt x="16" y="191"/>
                    </a:lnTo>
                    <a:lnTo>
                      <a:pt x="14" y="202"/>
                    </a:lnTo>
                    <a:lnTo>
                      <a:pt x="9" y="201"/>
                    </a:lnTo>
                    <a:lnTo>
                      <a:pt x="11" y="189"/>
                    </a:lnTo>
                    <a:lnTo>
                      <a:pt x="14" y="172"/>
                    </a:lnTo>
                    <a:lnTo>
                      <a:pt x="16" y="166"/>
                    </a:lnTo>
                    <a:lnTo>
                      <a:pt x="15" y="157"/>
                    </a:lnTo>
                    <a:lnTo>
                      <a:pt x="14" y="148"/>
                    </a:lnTo>
                    <a:lnTo>
                      <a:pt x="17" y="148"/>
                    </a:lnTo>
                    <a:lnTo>
                      <a:pt x="21" y="134"/>
                    </a:lnTo>
                    <a:lnTo>
                      <a:pt x="26" y="121"/>
                    </a:lnTo>
                    <a:lnTo>
                      <a:pt x="28" y="109"/>
                    </a:lnTo>
                    <a:lnTo>
                      <a:pt x="27" y="98"/>
                    </a:lnTo>
                    <a:lnTo>
                      <a:pt x="29" y="91"/>
                    </a:lnTo>
                    <a:lnTo>
                      <a:pt x="28" y="82"/>
                    </a:lnTo>
                    <a:lnTo>
                      <a:pt x="32" y="73"/>
                    </a:lnTo>
                    <a:lnTo>
                      <a:pt x="33" y="58"/>
                    </a:lnTo>
                    <a:lnTo>
                      <a:pt x="35" y="42"/>
                    </a:lnTo>
                    <a:lnTo>
                      <a:pt x="38" y="27"/>
                    </a:lnTo>
                    <a:lnTo>
                      <a:pt x="36" y="15"/>
                    </a:lnTo>
                    <a:lnTo>
                      <a:pt x="35" y="5"/>
                    </a:lnTo>
                    <a:lnTo>
                      <a:pt x="39" y="4"/>
                    </a:lnTo>
                    <a:lnTo>
                      <a:pt x="41" y="0"/>
                    </a:lnTo>
                    <a:lnTo>
                      <a:pt x="44" y="5"/>
                    </a:lnTo>
                    <a:lnTo>
                      <a:pt x="45" y="10"/>
                    </a:lnTo>
                    <a:lnTo>
                      <a:pt x="49" y="12"/>
                    </a:lnTo>
                    <a:lnTo>
                      <a:pt x="46" y="19"/>
                    </a:lnTo>
                    <a:lnTo>
                      <a:pt x="50" y="28"/>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0" name="任意多边形(F) 38">
                <a:extLst>
                  <a:ext uri="{FF2B5EF4-FFF2-40B4-BE49-F238E27FC236}">
                    <a16:creationId xmlns:a16="http://schemas.microsoft.com/office/drawing/2014/main" id="{B673A4EC-21F5-4326-B9E5-9494D7F40884}"/>
                  </a:ext>
                </a:extLst>
              </p:cNvPr>
              <p:cNvSpPr>
                <a:spLocks/>
              </p:cNvSpPr>
              <p:nvPr/>
            </p:nvSpPr>
            <p:spPr bwMode="auto">
              <a:xfrm>
                <a:off x="2098675" y="5635625"/>
                <a:ext cx="130175" cy="177800"/>
              </a:xfrm>
              <a:custGeom>
                <a:avLst/>
                <a:gdLst>
                  <a:gd name="T0" fmla="*/ 22 w 82"/>
                  <a:gd name="T1" fmla="*/ 83 h 112"/>
                  <a:gd name="T2" fmla="*/ 17 w 82"/>
                  <a:gd name="T3" fmla="*/ 82 h 112"/>
                  <a:gd name="T4" fmla="*/ 10 w 82"/>
                  <a:gd name="T5" fmla="*/ 79 h 112"/>
                  <a:gd name="T6" fmla="*/ 1 w 82"/>
                  <a:gd name="T7" fmla="*/ 74 h 112"/>
                  <a:gd name="T8" fmla="*/ 4 w 82"/>
                  <a:gd name="T9" fmla="*/ 71 h 112"/>
                  <a:gd name="T10" fmla="*/ 5 w 82"/>
                  <a:gd name="T11" fmla="*/ 67 h 112"/>
                  <a:gd name="T12" fmla="*/ 11 w 82"/>
                  <a:gd name="T13" fmla="*/ 62 h 112"/>
                  <a:gd name="T14" fmla="*/ 11 w 82"/>
                  <a:gd name="T15" fmla="*/ 57 h 112"/>
                  <a:gd name="T16" fmla="*/ 11 w 82"/>
                  <a:gd name="T17" fmla="*/ 46 h 112"/>
                  <a:gd name="T18" fmla="*/ 11 w 82"/>
                  <a:gd name="T19" fmla="*/ 39 h 112"/>
                  <a:gd name="T20" fmla="*/ 9 w 82"/>
                  <a:gd name="T21" fmla="*/ 31 h 112"/>
                  <a:gd name="T22" fmla="*/ 12 w 82"/>
                  <a:gd name="T23" fmla="*/ 30 h 112"/>
                  <a:gd name="T24" fmla="*/ 12 w 82"/>
                  <a:gd name="T25" fmla="*/ 25 h 112"/>
                  <a:gd name="T26" fmla="*/ 21 w 82"/>
                  <a:gd name="T27" fmla="*/ 21 h 112"/>
                  <a:gd name="T28" fmla="*/ 23 w 82"/>
                  <a:gd name="T29" fmla="*/ 18 h 112"/>
                  <a:gd name="T30" fmla="*/ 28 w 82"/>
                  <a:gd name="T31" fmla="*/ 10 h 112"/>
                  <a:gd name="T32" fmla="*/ 33 w 82"/>
                  <a:gd name="T33" fmla="*/ 7 h 112"/>
                  <a:gd name="T34" fmla="*/ 44 w 82"/>
                  <a:gd name="T35" fmla="*/ 5 h 112"/>
                  <a:gd name="T36" fmla="*/ 50 w 82"/>
                  <a:gd name="T37" fmla="*/ 0 h 112"/>
                  <a:gd name="T38" fmla="*/ 53 w 82"/>
                  <a:gd name="T39" fmla="*/ 2 h 112"/>
                  <a:gd name="T40" fmla="*/ 47 w 82"/>
                  <a:gd name="T41" fmla="*/ 6 h 112"/>
                  <a:gd name="T42" fmla="*/ 44 w 82"/>
                  <a:gd name="T43" fmla="*/ 11 h 112"/>
                  <a:gd name="T44" fmla="*/ 41 w 82"/>
                  <a:gd name="T45" fmla="*/ 18 h 112"/>
                  <a:gd name="T46" fmla="*/ 43 w 82"/>
                  <a:gd name="T47" fmla="*/ 23 h 112"/>
                  <a:gd name="T48" fmla="*/ 45 w 82"/>
                  <a:gd name="T49" fmla="*/ 28 h 112"/>
                  <a:gd name="T50" fmla="*/ 45 w 82"/>
                  <a:gd name="T51" fmla="*/ 33 h 112"/>
                  <a:gd name="T52" fmla="*/ 46 w 82"/>
                  <a:gd name="T53" fmla="*/ 34 h 112"/>
                  <a:gd name="T54" fmla="*/ 57 w 82"/>
                  <a:gd name="T55" fmla="*/ 36 h 112"/>
                  <a:gd name="T56" fmla="*/ 66 w 82"/>
                  <a:gd name="T57" fmla="*/ 42 h 112"/>
                  <a:gd name="T58" fmla="*/ 73 w 82"/>
                  <a:gd name="T59" fmla="*/ 42 h 112"/>
                  <a:gd name="T60" fmla="*/ 79 w 82"/>
                  <a:gd name="T61" fmla="*/ 42 h 112"/>
                  <a:gd name="T62" fmla="*/ 76 w 82"/>
                  <a:gd name="T63" fmla="*/ 48 h 112"/>
                  <a:gd name="T64" fmla="*/ 78 w 82"/>
                  <a:gd name="T65" fmla="*/ 58 h 112"/>
                  <a:gd name="T66" fmla="*/ 79 w 82"/>
                  <a:gd name="T67" fmla="*/ 62 h 112"/>
                  <a:gd name="T68" fmla="*/ 79 w 82"/>
                  <a:gd name="T69" fmla="*/ 67 h 112"/>
                  <a:gd name="T70" fmla="*/ 82 w 82"/>
                  <a:gd name="T71" fmla="*/ 75 h 112"/>
                  <a:gd name="T72" fmla="*/ 80 w 82"/>
                  <a:gd name="T73" fmla="*/ 73 h 112"/>
                  <a:gd name="T74" fmla="*/ 75 w 82"/>
                  <a:gd name="T75" fmla="*/ 73 h 112"/>
                  <a:gd name="T76" fmla="*/ 62 w 82"/>
                  <a:gd name="T77" fmla="*/ 76 h 112"/>
                  <a:gd name="T78" fmla="*/ 67 w 82"/>
                  <a:gd name="T79" fmla="*/ 80 h 112"/>
                  <a:gd name="T80" fmla="*/ 61 w 82"/>
                  <a:gd name="T81" fmla="*/ 80 h 112"/>
                  <a:gd name="T82" fmla="*/ 64 w 82"/>
                  <a:gd name="T83" fmla="*/ 87 h 112"/>
                  <a:gd name="T84" fmla="*/ 64 w 82"/>
                  <a:gd name="T85" fmla="*/ 94 h 112"/>
                  <a:gd name="T86" fmla="*/ 58 w 82"/>
                  <a:gd name="T87" fmla="*/ 109 h 112"/>
                  <a:gd name="T88" fmla="*/ 61 w 82"/>
                  <a:gd name="T89" fmla="*/ 102 h 112"/>
                  <a:gd name="T90" fmla="*/ 52 w 82"/>
                  <a:gd name="T91" fmla="*/ 99 h 112"/>
                  <a:gd name="T92" fmla="*/ 45 w 82"/>
                  <a:gd name="T93" fmla="*/ 100 h 112"/>
                  <a:gd name="T94" fmla="*/ 37 w 82"/>
                  <a:gd name="T95" fmla="*/ 92 h 112"/>
                  <a:gd name="T96" fmla="*/ 32 w 82"/>
                  <a:gd name="T97" fmla="*/ 87 h 112"/>
                  <a:gd name="T98" fmla="*/ 26 w 82"/>
                  <a:gd name="T9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12">
                    <a:moveTo>
                      <a:pt x="26" y="85"/>
                    </a:moveTo>
                    <a:lnTo>
                      <a:pt x="22" y="83"/>
                    </a:lnTo>
                    <a:lnTo>
                      <a:pt x="18" y="81"/>
                    </a:lnTo>
                    <a:lnTo>
                      <a:pt x="17" y="82"/>
                    </a:lnTo>
                    <a:lnTo>
                      <a:pt x="11" y="81"/>
                    </a:lnTo>
                    <a:lnTo>
                      <a:pt x="10" y="79"/>
                    </a:lnTo>
                    <a:lnTo>
                      <a:pt x="9" y="79"/>
                    </a:lnTo>
                    <a:lnTo>
                      <a:pt x="1" y="74"/>
                    </a:lnTo>
                    <a:lnTo>
                      <a:pt x="0" y="73"/>
                    </a:lnTo>
                    <a:lnTo>
                      <a:pt x="4" y="71"/>
                    </a:lnTo>
                    <a:lnTo>
                      <a:pt x="3" y="69"/>
                    </a:lnTo>
                    <a:lnTo>
                      <a:pt x="5" y="67"/>
                    </a:lnTo>
                    <a:lnTo>
                      <a:pt x="8" y="65"/>
                    </a:lnTo>
                    <a:lnTo>
                      <a:pt x="11" y="62"/>
                    </a:lnTo>
                    <a:lnTo>
                      <a:pt x="14" y="58"/>
                    </a:lnTo>
                    <a:lnTo>
                      <a:pt x="11" y="57"/>
                    </a:lnTo>
                    <a:lnTo>
                      <a:pt x="12" y="52"/>
                    </a:lnTo>
                    <a:lnTo>
                      <a:pt x="11" y="46"/>
                    </a:lnTo>
                    <a:lnTo>
                      <a:pt x="12" y="45"/>
                    </a:lnTo>
                    <a:lnTo>
                      <a:pt x="11" y="39"/>
                    </a:lnTo>
                    <a:lnTo>
                      <a:pt x="9" y="35"/>
                    </a:lnTo>
                    <a:lnTo>
                      <a:pt x="9" y="31"/>
                    </a:lnTo>
                    <a:lnTo>
                      <a:pt x="11" y="33"/>
                    </a:lnTo>
                    <a:lnTo>
                      <a:pt x="12" y="30"/>
                    </a:lnTo>
                    <a:lnTo>
                      <a:pt x="11" y="27"/>
                    </a:lnTo>
                    <a:lnTo>
                      <a:pt x="12" y="25"/>
                    </a:lnTo>
                    <a:lnTo>
                      <a:pt x="15" y="25"/>
                    </a:lnTo>
                    <a:lnTo>
                      <a:pt x="21" y="21"/>
                    </a:lnTo>
                    <a:lnTo>
                      <a:pt x="23" y="21"/>
                    </a:lnTo>
                    <a:lnTo>
                      <a:pt x="23" y="18"/>
                    </a:lnTo>
                    <a:lnTo>
                      <a:pt x="24" y="12"/>
                    </a:lnTo>
                    <a:lnTo>
                      <a:pt x="28" y="10"/>
                    </a:lnTo>
                    <a:lnTo>
                      <a:pt x="33" y="9"/>
                    </a:lnTo>
                    <a:lnTo>
                      <a:pt x="33" y="7"/>
                    </a:lnTo>
                    <a:lnTo>
                      <a:pt x="38" y="9"/>
                    </a:lnTo>
                    <a:lnTo>
                      <a:pt x="44" y="5"/>
                    </a:lnTo>
                    <a:lnTo>
                      <a:pt x="46" y="4"/>
                    </a:lnTo>
                    <a:lnTo>
                      <a:pt x="50" y="0"/>
                    </a:lnTo>
                    <a:lnTo>
                      <a:pt x="52" y="0"/>
                    </a:lnTo>
                    <a:lnTo>
                      <a:pt x="53" y="2"/>
                    </a:lnTo>
                    <a:lnTo>
                      <a:pt x="52" y="5"/>
                    </a:lnTo>
                    <a:lnTo>
                      <a:pt x="47" y="6"/>
                    </a:lnTo>
                    <a:lnTo>
                      <a:pt x="46" y="9"/>
                    </a:lnTo>
                    <a:lnTo>
                      <a:pt x="44" y="11"/>
                    </a:lnTo>
                    <a:lnTo>
                      <a:pt x="41" y="13"/>
                    </a:lnTo>
                    <a:lnTo>
                      <a:pt x="41" y="18"/>
                    </a:lnTo>
                    <a:lnTo>
                      <a:pt x="39" y="22"/>
                    </a:lnTo>
                    <a:lnTo>
                      <a:pt x="43" y="23"/>
                    </a:lnTo>
                    <a:lnTo>
                      <a:pt x="44" y="25"/>
                    </a:lnTo>
                    <a:lnTo>
                      <a:pt x="45" y="28"/>
                    </a:lnTo>
                    <a:lnTo>
                      <a:pt x="45" y="30"/>
                    </a:lnTo>
                    <a:lnTo>
                      <a:pt x="45" y="33"/>
                    </a:lnTo>
                    <a:lnTo>
                      <a:pt x="45" y="34"/>
                    </a:lnTo>
                    <a:lnTo>
                      <a:pt x="46" y="34"/>
                    </a:lnTo>
                    <a:lnTo>
                      <a:pt x="47" y="36"/>
                    </a:lnTo>
                    <a:lnTo>
                      <a:pt x="57" y="36"/>
                    </a:lnTo>
                    <a:lnTo>
                      <a:pt x="61" y="38"/>
                    </a:lnTo>
                    <a:lnTo>
                      <a:pt x="66" y="42"/>
                    </a:lnTo>
                    <a:lnTo>
                      <a:pt x="68" y="42"/>
                    </a:lnTo>
                    <a:lnTo>
                      <a:pt x="73" y="42"/>
                    </a:lnTo>
                    <a:lnTo>
                      <a:pt x="76" y="41"/>
                    </a:lnTo>
                    <a:lnTo>
                      <a:pt x="79" y="42"/>
                    </a:lnTo>
                    <a:lnTo>
                      <a:pt x="78" y="46"/>
                    </a:lnTo>
                    <a:lnTo>
                      <a:pt x="76" y="48"/>
                    </a:lnTo>
                    <a:lnTo>
                      <a:pt x="75" y="53"/>
                    </a:lnTo>
                    <a:lnTo>
                      <a:pt x="78" y="58"/>
                    </a:lnTo>
                    <a:lnTo>
                      <a:pt x="79" y="60"/>
                    </a:lnTo>
                    <a:lnTo>
                      <a:pt x="79" y="62"/>
                    </a:lnTo>
                    <a:lnTo>
                      <a:pt x="76" y="65"/>
                    </a:lnTo>
                    <a:lnTo>
                      <a:pt x="79" y="67"/>
                    </a:lnTo>
                    <a:lnTo>
                      <a:pt x="80" y="69"/>
                    </a:lnTo>
                    <a:lnTo>
                      <a:pt x="82" y="75"/>
                    </a:lnTo>
                    <a:lnTo>
                      <a:pt x="81" y="76"/>
                    </a:lnTo>
                    <a:lnTo>
                      <a:pt x="80" y="73"/>
                    </a:lnTo>
                    <a:lnTo>
                      <a:pt x="78" y="70"/>
                    </a:lnTo>
                    <a:lnTo>
                      <a:pt x="75" y="73"/>
                    </a:lnTo>
                    <a:lnTo>
                      <a:pt x="62" y="73"/>
                    </a:lnTo>
                    <a:lnTo>
                      <a:pt x="62" y="76"/>
                    </a:lnTo>
                    <a:lnTo>
                      <a:pt x="67" y="77"/>
                    </a:lnTo>
                    <a:lnTo>
                      <a:pt x="67" y="80"/>
                    </a:lnTo>
                    <a:lnTo>
                      <a:pt x="64" y="79"/>
                    </a:lnTo>
                    <a:lnTo>
                      <a:pt x="61" y="80"/>
                    </a:lnTo>
                    <a:lnTo>
                      <a:pt x="61" y="85"/>
                    </a:lnTo>
                    <a:lnTo>
                      <a:pt x="64" y="87"/>
                    </a:lnTo>
                    <a:lnTo>
                      <a:pt x="66" y="91"/>
                    </a:lnTo>
                    <a:lnTo>
                      <a:pt x="64" y="94"/>
                    </a:lnTo>
                    <a:lnTo>
                      <a:pt x="62" y="112"/>
                    </a:lnTo>
                    <a:lnTo>
                      <a:pt x="58" y="109"/>
                    </a:lnTo>
                    <a:lnTo>
                      <a:pt x="57" y="109"/>
                    </a:lnTo>
                    <a:lnTo>
                      <a:pt x="61" y="102"/>
                    </a:lnTo>
                    <a:lnTo>
                      <a:pt x="56" y="99"/>
                    </a:lnTo>
                    <a:lnTo>
                      <a:pt x="52" y="99"/>
                    </a:lnTo>
                    <a:lnTo>
                      <a:pt x="50" y="98"/>
                    </a:lnTo>
                    <a:lnTo>
                      <a:pt x="45" y="100"/>
                    </a:lnTo>
                    <a:lnTo>
                      <a:pt x="40" y="99"/>
                    </a:lnTo>
                    <a:lnTo>
                      <a:pt x="37" y="92"/>
                    </a:lnTo>
                    <a:lnTo>
                      <a:pt x="33" y="91"/>
                    </a:lnTo>
                    <a:lnTo>
                      <a:pt x="32" y="87"/>
                    </a:lnTo>
                    <a:lnTo>
                      <a:pt x="27" y="83"/>
                    </a:lnTo>
                    <a:lnTo>
                      <a:pt x="26" y="85"/>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1" name="任意多边形(F) 39">
                <a:extLst>
                  <a:ext uri="{FF2B5EF4-FFF2-40B4-BE49-F238E27FC236}">
                    <a16:creationId xmlns:a16="http://schemas.microsoft.com/office/drawing/2014/main" id="{7972F251-B55E-481B-9D80-F74AFDA18D74}"/>
                  </a:ext>
                </a:extLst>
              </p:cNvPr>
              <p:cNvSpPr>
                <a:spLocks/>
              </p:cNvSpPr>
              <p:nvPr/>
            </p:nvSpPr>
            <p:spPr bwMode="auto">
              <a:xfrm>
                <a:off x="2025650" y="5649913"/>
                <a:ext cx="36513" cy="31750"/>
              </a:xfrm>
              <a:custGeom>
                <a:avLst/>
                <a:gdLst>
                  <a:gd name="T0" fmla="*/ 20 w 23"/>
                  <a:gd name="T1" fmla="*/ 20 h 20"/>
                  <a:gd name="T2" fmla="*/ 16 w 23"/>
                  <a:gd name="T3" fmla="*/ 18 h 20"/>
                  <a:gd name="T4" fmla="*/ 15 w 23"/>
                  <a:gd name="T5" fmla="*/ 16 h 20"/>
                  <a:gd name="T6" fmla="*/ 16 w 23"/>
                  <a:gd name="T7" fmla="*/ 15 h 20"/>
                  <a:gd name="T8" fmla="*/ 16 w 23"/>
                  <a:gd name="T9" fmla="*/ 14 h 20"/>
                  <a:gd name="T10" fmla="*/ 14 w 23"/>
                  <a:gd name="T11" fmla="*/ 13 h 20"/>
                  <a:gd name="T12" fmla="*/ 11 w 23"/>
                  <a:gd name="T13" fmla="*/ 12 h 20"/>
                  <a:gd name="T14" fmla="*/ 9 w 23"/>
                  <a:gd name="T15" fmla="*/ 10 h 20"/>
                  <a:gd name="T16" fmla="*/ 9 w 23"/>
                  <a:gd name="T17" fmla="*/ 8 h 20"/>
                  <a:gd name="T18" fmla="*/ 6 w 23"/>
                  <a:gd name="T19" fmla="*/ 7 h 20"/>
                  <a:gd name="T20" fmla="*/ 8 w 23"/>
                  <a:gd name="T21" fmla="*/ 9 h 20"/>
                  <a:gd name="T22" fmla="*/ 5 w 23"/>
                  <a:gd name="T23" fmla="*/ 10 h 20"/>
                  <a:gd name="T24" fmla="*/ 4 w 23"/>
                  <a:gd name="T25" fmla="*/ 9 h 20"/>
                  <a:gd name="T26" fmla="*/ 2 w 23"/>
                  <a:gd name="T27" fmla="*/ 8 h 20"/>
                  <a:gd name="T28" fmla="*/ 2 w 23"/>
                  <a:gd name="T29" fmla="*/ 7 h 20"/>
                  <a:gd name="T30" fmla="*/ 2 w 23"/>
                  <a:gd name="T31" fmla="*/ 4 h 20"/>
                  <a:gd name="T32" fmla="*/ 2 w 23"/>
                  <a:gd name="T33" fmla="*/ 2 h 20"/>
                  <a:gd name="T34" fmla="*/ 0 w 23"/>
                  <a:gd name="T35" fmla="*/ 2 h 20"/>
                  <a:gd name="T36" fmla="*/ 2 w 23"/>
                  <a:gd name="T37" fmla="*/ 1 h 20"/>
                  <a:gd name="T38" fmla="*/ 3 w 23"/>
                  <a:gd name="T39" fmla="*/ 0 h 20"/>
                  <a:gd name="T40" fmla="*/ 8 w 23"/>
                  <a:gd name="T41" fmla="*/ 1 h 20"/>
                  <a:gd name="T42" fmla="*/ 9 w 23"/>
                  <a:gd name="T43" fmla="*/ 1 h 20"/>
                  <a:gd name="T44" fmla="*/ 11 w 23"/>
                  <a:gd name="T45" fmla="*/ 1 h 20"/>
                  <a:gd name="T46" fmla="*/ 12 w 23"/>
                  <a:gd name="T47" fmla="*/ 2 h 20"/>
                  <a:gd name="T48" fmla="*/ 14 w 23"/>
                  <a:gd name="T49" fmla="*/ 3 h 20"/>
                  <a:gd name="T50" fmla="*/ 16 w 23"/>
                  <a:gd name="T51" fmla="*/ 1 h 20"/>
                  <a:gd name="T52" fmla="*/ 17 w 23"/>
                  <a:gd name="T53" fmla="*/ 4 h 20"/>
                  <a:gd name="T54" fmla="*/ 20 w 23"/>
                  <a:gd name="T55" fmla="*/ 8 h 20"/>
                  <a:gd name="T56" fmla="*/ 23 w 23"/>
                  <a:gd name="T57" fmla="*/ 10 h 20"/>
                  <a:gd name="T58" fmla="*/ 21 w 23"/>
                  <a:gd name="T59" fmla="*/ 12 h 20"/>
                  <a:gd name="T60" fmla="*/ 21 w 23"/>
                  <a:gd name="T61" fmla="*/ 14 h 20"/>
                  <a:gd name="T62" fmla="*/ 22 w 23"/>
                  <a:gd name="T63" fmla="*/ 15 h 20"/>
                  <a:gd name="T64" fmla="*/ 21 w 23"/>
                  <a:gd name="T65" fmla="*/ 15 h 20"/>
                  <a:gd name="T66" fmla="*/ 21 w 23"/>
                  <a:gd name="T67" fmla="*/ 16 h 20"/>
                  <a:gd name="T68" fmla="*/ 21 w 23"/>
                  <a:gd name="T69" fmla="*/ 18 h 20"/>
                  <a:gd name="T70" fmla="*/ 20 w 23"/>
                  <a:gd name="T7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0">
                    <a:moveTo>
                      <a:pt x="20" y="20"/>
                    </a:moveTo>
                    <a:lnTo>
                      <a:pt x="16" y="18"/>
                    </a:lnTo>
                    <a:lnTo>
                      <a:pt x="15" y="16"/>
                    </a:lnTo>
                    <a:lnTo>
                      <a:pt x="16" y="15"/>
                    </a:lnTo>
                    <a:lnTo>
                      <a:pt x="16" y="14"/>
                    </a:lnTo>
                    <a:lnTo>
                      <a:pt x="14" y="13"/>
                    </a:lnTo>
                    <a:lnTo>
                      <a:pt x="11" y="12"/>
                    </a:lnTo>
                    <a:lnTo>
                      <a:pt x="9" y="10"/>
                    </a:lnTo>
                    <a:lnTo>
                      <a:pt x="9" y="8"/>
                    </a:lnTo>
                    <a:lnTo>
                      <a:pt x="6" y="7"/>
                    </a:lnTo>
                    <a:lnTo>
                      <a:pt x="8" y="9"/>
                    </a:lnTo>
                    <a:lnTo>
                      <a:pt x="5" y="10"/>
                    </a:lnTo>
                    <a:lnTo>
                      <a:pt x="4" y="9"/>
                    </a:lnTo>
                    <a:lnTo>
                      <a:pt x="2" y="8"/>
                    </a:lnTo>
                    <a:lnTo>
                      <a:pt x="2" y="7"/>
                    </a:lnTo>
                    <a:lnTo>
                      <a:pt x="2" y="4"/>
                    </a:lnTo>
                    <a:lnTo>
                      <a:pt x="2" y="2"/>
                    </a:lnTo>
                    <a:lnTo>
                      <a:pt x="0" y="2"/>
                    </a:lnTo>
                    <a:lnTo>
                      <a:pt x="2" y="1"/>
                    </a:lnTo>
                    <a:lnTo>
                      <a:pt x="3" y="0"/>
                    </a:lnTo>
                    <a:lnTo>
                      <a:pt x="8" y="1"/>
                    </a:lnTo>
                    <a:lnTo>
                      <a:pt x="9" y="1"/>
                    </a:lnTo>
                    <a:lnTo>
                      <a:pt x="11" y="1"/>
                    </a:lnTo>
                    <a:lnTo>
                      <a:pt x="12" y="2"/>
                    </a:lnTo>
                    <a:lnTo>
                      <a:pt x="14" y="3"/>
                    </a:lnTo>
                    <a:lnTo>
                      <a:pt x="16" y="1"/>
                    </a:lnTo>
                    <a:lnTo>
                      <a:pt x="17" y="4"/>
                    </a:lnTo>
                    <a:lnTo>
                      <a:pt x="20" y="8"/>
                    </a:lnTo>
                    <a:lnTo>
                      <a:pt x="23" y="10"/>
                    </a:lnTo>
                    <a:lnTo>
                      <a:pt x="21" y="12"/>
                    </a:lnTo>
                    <a:lnTo>
                      <a:pt x="21" y="14"/>
                    </a:lnTo>
                    <a:lnTo>
                      <a:pt x="22" y="15"/>
                    </a:lnTo>
                    <a:lnTo>
                      <a:pt x="21" y="15"/>
                    </a:lnTo>
                    <a:lnTo>
                      <a:pt x="21" y="16"/>
                    </a:lnTo>
                    <a:lnTo>
                      <a:pt x="21" y="18"/>
                    </a:lnTo>
                    <a:lnTo>
                      <a:pt x="20" y="2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2" name="任意多边形(F) 40">
                <a:extLst>
                  <a:ext uri="{FF2B5EF4-FFF2-40B4-BE49-F238E27FC236}">
                    <a16:creationId xmlns:a16="http://schemas.microsoft.com/office/drawing/2014/main" id="{B24C240E-DA09-4E56-84A3-FBE615133993}"/>
                  </a:ext>
                </a:extLst>
              </p:cNvPr>
              <p:cNvSpPr>
                <a:spLocks/>
              </p:cNvSpPr>
              <p:nvPr/>
            </p:nvSpPr>
            <p:spPr bwMode="auto">
              <a:xfrm>
                <a:off x="2035175" y="5516563"/>
                <a:ext cx="115888" cy="36513"/>
              </a:xfrm>
              <a:custGeom>
                <a:avLst/>
                <a:gdLst>
                  <a:gd name="T0" fmla="*/ 19 w 73"/>
                  <a:gd name="T1" fmla="*/ 0 h 23"/>
                  <a:gd name="T2" fmla="*/ 25 w 73"/>
                  <a:gd name="T3" fmla="*/ 0 h 23"/>
                  <a:gd name="T4" fmla="*/ 29 w 73"/>
                  <a:gd name="T5" fmla="*/ 0 h 23"/>
                  <a:gd name="T6" fmla="*/ 37 w 73"/>
                  <a:gd name="T7" fmla="*/ 3 h 23"/>
                  <a:gd name="T8" fmla="*/ 39 w 73"/>
                  <a:gd name="T9" fmla="*/ 5 h 23"/>
                  <a:gd name="T10" fmla="*/ 45 w 73"/>
                  <a:gd name="T11" fmla="*/ 5 h 23"/>
                  <a:gd name="T12" fmla="*/ 48 w 73"/>
                  <a:gd name="T13" fmla="*/ 6 h 23"/>
                  <a:gd name="T14" fmla="*/ 54 w 73"/>
                  <a:gd name="T15" fmla="*/ 11 h 23"/>
                  <a:gd name="T16" fmla="*/ 57 w 73"/>
                  <a:gd name="T17" fmla="*/ 13 h 23"/>
                  <a:gd name="T18" fmla="*/ 60 w 73"/>
                  <a:gd name="T19" fmla="*/ 13 h 23"/>
                  <a:gd name="T20" fmla="*/ 63 w 73"/>
                  <a:gd name="T21" fmla="*/ 15 h 23"/>
                  <a:gd name="T22" fmla="*/ 63 w 73"/>
                  <a:gd name="T23" fmla="*/ 17 h 23"/>
                  <a:gd name="T24" fmla="*/ 68 w 73"/>
                  <a:gd name="T25" fmla="*/ 17 h 23"/>
                  <a:gd name="T26" fmla="*/ 73 w 73"/>
                  <a:gd name="T27" fmla="*/ 21 h 23"/>
                  <a:gd name="T28" fmla="*/ 73 w 73"/>
                  <a:gd name="T29" fmla="*/ 22 h 23"/>
                  <a:gd name="T30" fmla="*/ 68 w 73"/>
                  <a:gd name="T31" fmla="*/ 23 h 23"/>
                  <a:gd name="T32" fmla="*/ 63 w 73"/>
                  <a:gd name="T33" fmla="*/ 23 h 23"/>
                  <a:gd name="T34" fmla="*/ 58 w 73"/>
                  <a:gd name="T35" fmla="*/ 23 h 23"/>
                  <a:gd name="T36" fmla="*/ 49 w 73"/>
                  <a:gd name="T37" fmla="*/ 23 h 23"/>
                  <a:gd name="T38" fmla="*/ 54 w 73"/>
                  <a:gd name="T39" fmla="*/ 19 h 23"/>
                  <a:gd name="T40" fmla="*/ 51 w 73"/>
                  <a:gd name="T41" fmla="*/ 17 h 23"/>
                  <a:gd name="T42" fmla="*/ 46 w 73"/>
                  <a:gd name="T43" fmla="*/ 17 h 23"/>
                  <a:gd name="T44" fmla="*/ 44 w 73"/>
                  <a:gd name="T45" fmla="*/ 15 h 23"/>
                  <a:gd name="T46" fmla="*/ 43 w 73"/>
                  <a:gd name="T47" fmla="*/ 11 h 23"/>
                  <a:gd name="T48" fmla="*/ 39 w 73"/>
                  <a:gd name="T49" fmla="*/ 11 h 23"/>
                  <a:gd name="T50" fmla="*/ 33 w 73"/>
                  <a:gd name="T51" fmla="*/ 10 h 23"/>
                  <a:gd name="T52" fmla="*/ 31 w 73"/>
                  <a:gd name="T53" fmla="*/ 7 h 23"/>
                  <a:gd name="T54" fmla="*/ 22 w 73"/>
                  <a:gd name="T55" fmla="*/ 6 h 23"/>
                  <a:gd name="T56" fmla="*/ 20 w 73"/>
                  <a:gd name="T57" fmla="*/ 5 h 23"/>
                  <a:gd name="T58" fmla="*/ 22 w 73"/>
                  <a:gd name="T59" fmla="*/ 4 h 23"/>
                  <a:gd name="T60" fmla="*/ 15 w 73"/>
                  <a:gd name="T61" fmla="*/ 4 h 23"/>
                  <a:gd name="T62" fmla="*/ 10 w 73"/>
                  <a:gd name="T63" fmla="*/ 7 h 23"/>
                  <a:gd name="T64" fmla="*/ 8 w 73"/>
                  <a:gd name="T65" fmla="*/ 7 h 23"/>
                  <a:gd name="T66" fmla="*/ 6 w 73"/>
                  <a:gd name="T67" fmla="*/ 9 h 23"/>
                  <a:gd name="T68" fmla="*/ 4 w 73"/>
                  <a:gd name="T69" fmla="*/ 10 h 23"/>
                  <a:gd name="T70" fmla="*/ 0 w 73"/>
                  <a:gd name="T71" fmla="*/ 9 h 23"/>
                  <a:gd name="T72" fmla="*/ 4 w 73"/>
                  <a:gd name="T73" fmla="*/ 6 h 23"/>
                  <a:gd name="T74" fmla="*/ 5 w 73"/>
                  <a:gd name="T75" fmla="*/ 4 h 23"/>
                  <a:gd name="T76" fmla="*/ 9 w 73"/>
                  <a:gd name="T77" fmla="*/ 3 h 23"/>
                  <a:gd name="T78" fmla="*/ 13 w 73"/>
                  <a:gd name="T79" fmla="*/ 1 h 23"/>
                  <a:gd name="T80" fmla="*/ 17 w 73"/>
                  <a:gd name="T81" fmla="*/ 0 h 23"/>
                  <a:gd name="T82" fmla="*/ 19 w 7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23">
                    <a:moveTo>
                      <a:pt x="19" y="0"/>
                    </a:moveTo>
                    <a:lnTo>
                      <a:pt x="25" y="0"/>
                    </a:lnTo>
                    <a:lnTo>
                      <a:pt x="29" y="0"/>
                    </a:lnTo>
                    <a:lnTo>
                      <a:pt x="37" y="3"/>
                    </a:lnTo>
                    <a:lnTo>
                      <a:pt x="39" y="5"/>
                    </a:lnTo>
                    <a:lnTo>
                      <a:pt x="45" y="5"/>
                    </a:lnTo>
                    <a:lnTo>
                      <a:pt x="48" y="6"/>
                    </a:lnTo>
                    <a:lnTo>
                      <a:pt x="54" y="11"/>
                    </a:lnTo>
                    <a:lnTo>
                      <a:pt x="57" y="13"/>
                    </a:lnTo>
                    <a:lnTo>
                      <a:pt x="60" y="13"/>
                    </a:lnTo>
                    <a:lnTo>
                      <a:pt x="63" y="15"/>
                    </a:lnTo>
                    <a:lnTo>
                      <a:pt x="63" y="17"/>
                    </a:lnTo>
                    <a:lnTo>
                      <a:pt x="68" y="17"/>
                    </a:lnTo>
                    <a:lnTo>
                      <a:pt x="73" y="21"/>
                    </a:lnTo>
                    <a:lnTo>
                      <a:pt x="73" y="22"/>
                    </a:lnTo>
                    <a:lnTo>
                      <a:pt x="68" y="23"/>
                    </a:lnTo>
                    <a:lnTo>
                      <a:pt x="63" y="23"/>
                    </a:lnTo>
                    <a:lnTo>
                      <a:pt x="58" y="23"/>
                    </a:lnTo>
                    <a:lnTo>
                      <a:pt x="49" y="23"/>
                    </a:lnTo>
                    <a:lnTo>
                      <a:pt x="54" y="19"/>
                    </a:lnTo>
                    <a:lnTo>
                      <a:pt x="51" y="17"/>
                    </a:lnTo>
                    <a:lnTo>
                      <a:pt x="46" y="17"/>
                    </a:lnTo>
                    <a:lnTo>
                      <a:pt x="44" y="15"/>
                    </a:lnTo>
                    <a:lnTo>
                      <a:pt x="43" y="11"/>
                    </a:lnTo>
                    <a:lnTo>
                      <a:pt x="39" y="11"/>
                    </a:lnTo>
                    <a:lnTo>
                      <a:pt x="33" y="10"/>
                    </a:lnTo>
                    <a:lnTo>
                      <a:pt x="31" y="7"/>
                    </a:lnTo>
                    <a:lnTo>
                      <a:pt x="22" y="6"/>
                    </a:lnTo>
                    <a:lnTo>
                      <a:pt x="20" y="5"/>
                    </a:lnTo>
                    <a:lnTo>
                      <a:pt x="22" y="4"/>
                    </a:lnTo>
                    <a:lnTo>
                      <a:pt x="15" y="4"/>
                    </a:lnTo>
                    <a:lnTo>
                      <a:pt x="10" y="7"/>
                    </a:lnTo>
                    <a:lnTo>
                      <a:pt x="8" y="7"/>
                    </a:lnTo>
                    <a:lnTo>
                      <a:pt x="6" y="9"/>
                    </a:lnTo>
                    <a:lnTo>
                      <a:pt x="4" y="10"/>
                    </a:lnTo>
                    <a:lnTo>
                      <a:pt x="0" y="9"/>
                    </a:lnTo>
                    <a:lnTo>
                      <a:pt x="4" y="6"/>
                    </a:lnTo>
                    <a:lnTo>
                      <a:pt x="5" y="4"/>
                    </a:lnTo>
                    <a:lnTo>
                      <a:pt x="9" y="3"/>
                    </a:lnTo>
                    <a:lnTo>
                      <a:pt x="13" y="1"/>
                    </a:lnTo>
                    <a:lnTo>
                      <a:pt x="17" y="0"/>
                    </a:lnTo>
                    <a:lnTo>
                      <a:pt x="19"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3" name="任意多边形(F) 46">
                <a:extLst>
                  <a:ext uri="{FF2B5EF4-FFF2-40B4-BE49-F238E27FC236}">
                    <a16:creationId xmlns:a16="http://schemas.microsoft.com/office/drawing/2014/main" id="{93522769-BEC6-43DC-B308-8AEE687AF45B}"/>
                  </a:ext>
                </a:extLst>
              </p:cNvPr>
              <p:cNvSpPr>
                <a:spLocks/>
              </p:cNvSpPr>
              <p:nvPr/>
            </p:nvSpPr>
            <p:spPr bwMode="auto">
              <a:xfrm>
                <a:off x="2176463" y="5553075"/>
                <a:ext cx="38100" cy="25400"/>
              </a:xfrm>
              <a:custGeom>
                <a:avLst/>
                <a:gdLst>
                  <a:gd name="T0" fmla="*/ 1 w 24"/>
                  <a:gd name="T1" fmla="*/ 1 h 16"/>
                  <a:gd name="T2" fmla="*/ 2 w 24"/>
                  <a:gd name="T3" fmla="*/ 0 h 16"/>
                  <a:gd name="T4" fmla="*/ 7 w 24"/>
                  <a:gd name="T5" fmla="*/ 0 h 16"/>
                  <a:gd name="T6" fmla="*/ 10 w 24"/>
                  <a:gd name="T7" fmla="*/ 3 h 16"/>
                  <a:gd name="T8" fmla="*/ 13 w 24"/>
                  <a:gd name="T9" fmla="*/ 3 h 16"/>
                  <a:gd name="T10" fmla="*/ 14 w 24"/>
                  <a:gd name="T11" fmla="*/ 5 h 16"/>
                  <a:gd name="T12" fmla="*/ 18 w 24"/>
                  <a:gd name="T13" fmla="*/ 4 h 16"/>
                  <a:gd name="T14" fmla="*/ 17 w 24"/>
                  <a:gd name="T15" fmla="*/ 6 h 16"/>
                  <a:gd name="T16" fmla="*/ 20 w 24"/>
                  <a:gd name="T17" fmla="*/ 6 h 16"/>
                  <a:gd name="T18" fmla="*/ 24 w 24"/>
                  <a:gd name="T19" fmla="*/ 10 h 16"/>
                  <a:gd name="T20" fmla="*/ 21 w 24"/>
                  <a:gd name="T21" fmla="*/ 12 h 16"/>
                  <a:gd name="T22" fmla="*/ 18 w 24"/>
                  <a:gd name="T23" fmla="*/ 11 h 16"/>
                  <a:gd name="T24" fmla="*/ 14 w 24"/>
                  <a:gd name="T25" fmla="*/ 11 h 16"/>
                  <a:gd name="T26" fmla="*/ 13 w 24"/>
                  <a:gd name="T27" fmla="*/ 11 h 16"/>
                  <a:gd name="T28" fmla="*/ 12 w 24"/>
                  <a:gd name="T29" fmla="*/ 12 h 16"/>
                  <a:gd name="T30" fmla="*/ 8 w 24"/>
                  <a:gd name="T31" fmla="*/ 12 h 16"/>
                  <a:gd name="T32" fmla="*/ 8 w 24"/>
                  <a:gd name="T33" fmla="*/ 11 h 16"/>
                  <a:gd name="T34" fmla="*/ 6 w 24"/>
                  <a:gd name="T35" fmla="*/ 11 h 16"/>
                  <a:gd name="T36" fmla="*/ 3 w 24"/>
                  <a:gd name="T37" fmla="*/ 16 h 16"/>
                  <a:gd name="T38" fmla="*/ 1 w 24"/>
                  <a:gd name="T39" fmla="*/ 16 h 16"/>
                  <a:gd name="T40" fmla="*/ 1 w 24"/>
                  <a:gd name="T41" fmla="*/ 13 h 16"/>
                  <a:gd name="T42" fmla="*/ 1 w 24"/>
                  <a:gd name="T43" fmla="*/ 11 h 16"/>
                  <a:gd name="T44" fmla="*/ 0 w 24"/>
                  <a:gd name="T45" fmla="*/ 10 h 16"/>
                  <a:gd name="T46" fmla="*/ 1 w 24"/>
                  <a:gd name="T47" fmla="*/ 9 h 16"/>
                  <a:gd name="T48" fmla="*/ 1 w 24"/>
                  <a:gd name="T49" fmla="*/ 5 h 16"/>
                  <a:gd name="T50" fmla="*/ 1 w 24"/>
                  <a:gd name="T5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6">
                    <a:moveTo>
                      <a:pt x="1" y="1"/>
                    </a:moveTo>
                    <a:lnTo>
                      <a:pt x="2" y="0"/>
                    </a:lnTo>
                    <a:lnTo>
                      <a:pt x="7" y="0"/>
                    </a:lnTo>
                    <a:lnTo>
                      <a:pt x="10" y="3"/>
                    </a:lnTo>
                    <a:lnTo>
                      <a:pt x="13" y="3"/>
                    </a:lnTo>
                    <a:lnTo>
                      <a:pt x="14" y="5"/>
                    </a:lnTo>
                    <a:lnTo>
                      <a:pt x="18" y="4"/>
                    </a:lnTo>
                    <a:lnTo>
                      <a:pt x="17" y="6"/>
                    </a:lnTo>
                    <a:lnTo>
                      <a:pt x="20" y="6"/>
                    </a:lnTo>
                    <a:lnTo>
                      <a:pt x="24" y="10"/>
                    </a:lnTo>
                    <a:lnTo>
                      <a:pt x="21" y="12"/>
                    </a:lnTo>
                    <a:lnTo>
                      <a:pt x="18" y="11"/>
                    </a:lnTo>
                    <a:lnTo>
                      <a:pt x="14" y="11"/>
                    </a:lnTo>
                    <a:lnTo>
                      <a:pt x="13" y="11"/>
                    </a:lnTo>
                    <a:lnTo>
                      <a:pt x="12" y="12"/>
                    </a:lnTo>
                    <a:lnTo>
                      <a:pt x="8" y="12"/>
                    </a:lnTo>
                    <a:lnTo>
                      <a:pt x="8" y="11"/>
                    </a:lnTo>
                    <a:lnTo>
                      <a:pt x="6" y="11"/>
                    </a:lnTo>
                    <a:lnTo>
                      <a:pt x="3" y="16"/>
                    </a:lnTo>
                    <a:lnTo>
                      <a:pt x="1" y="16"/>
                    </a:lnTo>
                    <a:lnTo>
                      <a:pt x="1" y="13"/>
                    </a:lnTo>
                    <a:lnTo>
                      <a:pt x="1" y="11"/>
                    </a:lnTo>
                    <a:lnTo>
                      <a:pt x="0" y="10"/>
                    </a:lnTo>
                    <a:lnTo>
                      <a:pt x="1" y="9"/>
                    </a:lnTo>
                    <a:lnTo>
                      <a:pt x="1" y="5"/>
                    </a:lnTo>
                    <a:lnTo>
                      <a:pt x="1" y="1"/>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4" name="任意多边形(F) 48">
                <a:extLst>
                  <a:ext uri="{FF2B5EF4-FFF2-40B4-BE49-F238E27FC236}">
                    <a16:creationId xmlns:a16="http://schemas.microsoft.com/office/drawing/2014/main" id="{5DC32CE2-412C-4AF0-B43E-CDA3C60249BA}"/>
                  </a:ext>
                </a:extLst>
              </p:cNvPr>
              <p:cNvSpPr>
                <a:spLocks/>
              </p:cNvSpPr>
              <p:nvPr/>
            </p:nvSpPr>
            <p:spPr bwMode="auto">
              <a:xfrm>
                <a:off x="2078038" y="5753100"/>
                <a:ext cx="61913" cy="66675"/>
              </a:xfrm>
              <a:custGeom>
                <a:avLst/>
                <a:gdLst>
                  <a:gd name="T0" fmla="*/ 5 w 39"/>
                  <a:gd name="T1" fmla="*/ 32 h 42"/>
                  <a:gd name="T2" fmla="*/ 8 w 39"/>
                  <a:gd name="T3" fmla="*/ 28 h 42"/>
                  <a:gd name="T4" fmla="*/ 7 w 39"/>
                  <a:gd name="T5" fmla="*/ 24 h 42"/>
                  <a:gd name="T6" fmla="*/ 5 w 39"/>
                  <a:gd name="T7" fmla="*/ 28 h 42"/>
                  <a:gd name="T8" fmla="*/ 0 w 39"/>
                  <a:gd name="T9" fmla="*/ 24 h 42"/>
                  <a:gd name="T10" fmla="*/ 2 w 39"/>
                  <a:gd name="T11" fmla="*/ 23 h 42"/>
                  <a:gd name="T12" fmla="*/ 1 w 39"/>
                  <a:gd name="T13" fmla="*/ 17 h 42"/>
                  <a:gd name="T14" fmla="*/ 4 w 39"/>
                  <a:gd name="T15" fmla="*/ 15 h 42"/>
                  <a:gd name="T16" fmla="*/ 5 w 39"/>
                  <a:gd name="T17" fmla="*/ 12 h 42"/>
                  <a:gd name="T18" fmla="*/ 7 w 39"/>
                  <a:gd name="T19" fmla="*/ 7 h 42"/>
                  <a:gd name="T20" fmla="*/ 6 w 39"/>
                  <a:gd name="T21" fmla="*/ 5 h 42"/>
                  <a:gd name="T22" fmla="*/ 10 w 39"/>
                  <a:gd name="T23" fmla="*/ 3 h 42"/>
                  <a:gd name="T24" fmla="*/ 14 w 39"/>
                  <a:gd name="T25" fmla="*/ 0 h 42"/>
                  <a:gd name="T26" fmla="*/ 22 w 39"/>
                  <a:gd name="T27" fmla="*/ 5 h 42"/>
                  <a:gd name="T28" fmla="*/ 23 w 39"/>
                  <a:gd name="T29" fmla="*/ 5 h 42"/>
                  <a:gd name="T30" fmla="*/ 24 w 39"/>
                  <a:gd name="T31" fmla="*/ 7 h 42"/>
                  <a:gd name="T32" fmla="*/ 30 w 39"/>
                  <a:gd name="T33" fmla="*/ 8 h 42"/>
                  <a:gd name="T34" fmla="*/ 31 w 39"/>
                  <a:gd name="T35" fmla="*/ 7 h 42"/>
                  <a:gd name="T36" fmla="*/ 35 w 39"/>
                  <a:gd name="T37" fmla="*/ 9 h 42"/>
                  <a:gd name="T38" fmla="*/ 39 w 39"/>
                  <a:gd name="T39" fmla="*/ 11 h 42"/>
                  <a:gd name="T40" fmla="*/ 39 w 39"/>
                  <a:gd name="T41" fmla="*/ 15 h 42"/>
                  <a:gd name="T42" fmla="*/ 37 w 39"/>
                  <a:gd name="T43" fmla="*/ 20 h 42"/>
                  <a:gd name="T44" fmla="*/ 30 w 39"/>
                  <a:gd name="T45" fmla="*/ 26 h 42"/>
                  <a:gd name="T46" fmla="*/ 22 w 39"/>
                  <a:gd name="T47" fmla="*/ 30 h 42"/>
                  <a:gd name="T48" fmla="*/ 17 w 39"/>
                  <a:gd name="T49" fmla="*/ 35 h 42"/>
                  <a:gd name="T50" fmla="*/ 16 w 39"/>
                  <a:gd name="T51" fmla="*/ 40 h 42"/>
                  <a:gd name="T52" fmla="*/ 12 w 39"/>
                  <a:gd name="T53" fmla="*/ 42 h 42"/>
                  <a:gd name="T54" fmla="*/ 10 w 39"/>
                  <a:gd name="T55" fmla="*/ 40 h 42"/>
                  <a:gd name="T56" fmla="*/ 7 w 39"/>
                  <a:gd name="T57" fmla="*/ 38 h 42"/>
                  <a:gd name="T58" fmla="*/ 4 w 39"/>
                  <a:gd name="T59" fmla="*/ 40 h 42"/>
                  <a:gd name="T60" fmla="*/ 4 w 39"/>
                  <a:gd name="T61" fmla="*/ 36 h 42"/>
                  <a:gd name="T62" fmla="*/ 6 w 39"/>
                  <a:gd name="T63" fmla="*/ 35 h 42"/>
                  <a:gd name="T64" fmla="*/ 5 w 39"/>
                  <a:gd name="T65"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42">
                    <a:moveTo>
                      <a:pt x="5" y="32"/>
                    </a:moveTo>
                    <a:lnTo>
                      <a:pt x="8" y="28"/>
                    </a:lnTo>
                    <a:lnTo>
                      <a:pt x="7" y="24"/>
                    </a:lnTo>
                    <a:lnTo>
                      <a:pt x="5" y="28"/>
                    </a:lnTo>
                    <a:lnTo>
                      <a:pt x="0" y="24"/>
                    </a:lnTo>
                    <a:lnTo>
                      <a:pt x="2" y="23"/>
                    </a:lnTo>
                    <a:lnTo>
                      <a:pt x="1" y="17"/>
                    </a:lnTo>
                    <a:lnTo>
                      <a:pt x="4" y="15"/>
                    </a:lnTo>
                    <a:lnTo>
                      <a:pt x="5" y="12"/>
                    </a:lnTo>
                    <a:lnTo>
                      <a:pt x="7" y="7"/>
                    </a:lnTo>
                    <a:lnTo>
                      <a:pt x="6" y="5"/>
                    </a:lnTo>
                    <a:lnTo>
                      <a:pt x="10" y="3"/>
                    </a:lnTo>
                    <a:lnTo>
                      <a:pt x="14" y="0"/>
                    </a:lnTo>
                    <a:lnTo>
                      <a:pt x="22" y="5"/>
                    </a:lnTo>
                    <a:lnTo>
                      <a:pt x="23" y="5"/>
                    </a:lnTo>
                    <a:lnTo>
                      <a:pt x="24" y="7"/>
                    </a:lnTo>
                    <a:lnTo>
                      <a:pt x="30" y="8"/>
                    </a:lnTo>
                    <a:lnTo>
                      <a:pt x="31" y="7"/>
                    </a:lnTo>
                    <a:lnTo>
                      <a:pt x="35" y="9"/>
                    </a:lnTo>
                    <a:lnTo>
                      <a:pt x="39" y="11"/>
                    </a:lnTo>
                    <a:lnTo>
                      <a:pt x="39" y="15"/>
                    </a:lnTo>
                    <a:lnTo>
                      <a:pt x="37" y="20"/>
                    </a:lnTo>
                    <a:lnTo>
                      <a:pt x="30" y="26"/>
                    </a:lnTo>
                    <a:lnTo>
                      <a:pt x="22" y="30"/>
                    </a:lnTo>
                    <a:lnTo>
                      <a:pt x="17" y="35"/>
                    </a:lnTo>
                    <a:lnTo>
                      <a:pt x="16" y="40"/>
                    </a:lnTo>
                    <a:lnTo>
                      <a:pt x="12" y="42"/>
                    </a:lnTo>
                    <a:lnTo>
                      <a:pt x="10" y="40"/>
                    </a:lnTo>
                    <a:lnTo>
                      <a:pt x="7" y="38"/>
                    </a:lnTo>
                    <a:lnTo>
                      <a:pt x="4" y="40"/>
                    </a:lnTo>
                    <a:lnTo>
                      <a:pt x="4" y="36"/>
                    </a:lnTo>
                    <a:lnTo>
                      <a:pt x="6" y="35"/>
                    </a:lnTo>
                    <a:lnTo>
                      <a:pt x="5" y="3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5" name="任意多边形(F) 54">
                <a:extLst>
                  <a:ext uri="{FF2B5EF4-FFF2-40B4-BE49-F238E27FC236}">
                    <a16:creationId xmlns:a16="http://schemas.microsoft.com/office/drawing/2014/main" id="{61CB38FA-AA98-4B5F-A83F-6605F771FA9E}"/>
                  </a:ext>
                </a:extLst>
              </p:cNvPr>
              <p:cNvSpPr>
                <a:spLocks/>
              </p:cNvSpPr>
              <p:nvPr/>
            </p:nvSpPr>
            <p:spPr bwMode="auto">
              <a:xfrm>
                <a:off x="2289175" y="6400800"/>
                <a:ext cx="36513" cy="19050"/>
              </a:xfrm>
              <a:custGeom>
                <a:avLst/>
                <a:gdLst>
                  <a:gd name="T0" fmla="*/ 0 w 23"/>
                  <a:gd name="T1" fmla="*/ 8 h 12"/>
                  <a:gd name="T2" fmla="*/ 8 w 23"/>
                  <a:gd name="T3" fmla="*/ 1 h 12"/>
                  <a:gd name="T4" fmla="*/ 14 w 23"/>
                  <a:gd name="T5" fmla="*/ 4 h 12"/>
                  <a:gd name="T6" fmla="*/ 18 w 23"/>
                  <a:gd name="T7" fmla="*/ 0 h 12"/>
                  <a:gd name="T8" fmla="*/ 23 w 23"/>
                  <a:gd name="T9" fmla="*/ 4 h 12"/>
                  <a:gd name="T10" fmla="*/ 22 w 23"/>
                  <a:gd name="T11" fmla="*/ 9 h 12"/>
                  <a:gd name="T12" fmla="*/ 12 w 23"/>
                  <a:gd name="T13" fmla="*/ 11 h 12"/>
                  <a:gd name="T14" fmla="*/ 10 w 23"/>
                  <a:gd name="T15" fmla="*/ 8 h 12"/>
                  <a:gd name="T16" fmla="*/ 3 w 23"/>
                  <a:gd name="T17" fmla="*/ 12 h 12"/>
                  <a:gd name="T18" fmla="*/ 0 w 23"/>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8"/>
                    </a:moveTo>
                    <a:lnTo>
                      <a:pt x="8" y="1"/>
                    </a:lnTo>
                    <a:lnTo>
                      <a:pt x="14" y="4"/>
                    </a:lnTo>
                    <a:lnTo>
                      <a:pt x="18" y="0"/>
                    </a:lnTo>
                    <a:lnTo>
                      <a:pt x="23" y="4"/>
                    </a:lnTo>
                    <a:lnTo>
                      <a:pt x="22" y="9"/>
                    </a:lnTo>
                    <a:lnTo>
                      <a:pt x="12" y="11"/>
                    </a:lnTo>
                    <a:lnTo>
                      <a:pt x="10" y="8"/>
                    </a:lnTo>
                    <a:lnTo>
                      <a:pt x="3" y="12"/>
                    </a:lnTo>
                    <a:lnTo>
                      <a:pt x="0" y="8"/>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6" name="任意多边形(F) 61">
                <a:extLst>
                  <a:ext uri="{FF2B5EF4-FFF2-40B4-BE49-F238E27FC236}">
                    <a16:creationId xmlns:a16="http://schemas.microsoft.com/office/drawing/2014/main" id="{39BA04A0-B3B0-4234-8FF4-5CE978E1B803}"/>
                  </a:ext>
                </a:extLst>
              </p:cNvPr>
              <p:cNvSpPr>
                <a:spLocks/>
              </p:cNvSpPr>
              <p:nvPr/>
            </p:nvSpPr>
            <p:spPr bwMode="auto">
              <a:xfrm>
                <a:off x="2360613" y="5707063"/>
                <a:ext cx="30163" cy="39688"/>
              </a:xfrm>
              <a:custGeom>
                <a:avLst/>
                <a:gdLst>
                  <a:gd name="T0" fmla="*/ 13 w 19"/>
                  <a:gd name="T1" fmla="*/ 22 h 25"/>
                  <a:gd name="T2" fmla="*/ 10 w 19"/>
                  <a:gd name="T3" fmla="*/ 24 h 25"/>
                  <a:gd name="T4" fmla="*/ 7 w 19"/>
                  <a:gd name="T5" fmla="*/ 25 h 25"/>
                  <a:gd name="T6" fmla="*/ 7 w 19"/>
                  <a:gd name="T7" fmla="*/ 23 h 25"/>
                  <a:gd name="T8" fmla="*/ 4 w 19"/>
                  <a:gd name="T9" fmla="*/ 23 h 25"/>
                  <a:gd name="T10" fmla="*/ 3 w 19"/>
                  <a:gd name="T11" fmla="*/ 24 h 25"/>
                  <a:gd name="T12" fmla="*/ 0 w 19"/>
                  <a:gd name="T13" fmla="*/ 23 h 25"/>
                  <a:gd name="T14" fmla="*/ 2 w 19"/>
                  <a:gd name="T15" fmla="*/ 20 h 25"/>
                  <a:gd name="T16" fmla="*/ 2 w 19"/>
                  <a:gd name="T17" fmla="*/ 17 h 25"/>
                  <a:gd name="T18" fmla="*/ 3 w 19"/>
                  <a:gd name="T19" fmla="*/ 14 h 25"/>
                  <a:gd name="T20" fmla="*/ 1 w 19"/>
                  <a:gd name="T21" fmla="*/ 11 h 25"/>
                  <a:gd name="T22" fmla="*/ 1 w 19"/>
                  <a:gd name="T23" fmla="*/ 6 h 25"/>
                  <a:gd name="T24" fmla="*/ 3 w 19"/>
                  <a:gd name="T25" fmla="*/ 0 h 25"/>
                  <a:gd name="T26" fmla="*/ 6 w 19"/>
                  <a:gd name="T27" fmla="*/ 1 h 25"/>
                  <a:gd name="T28" fmla="*/ 10 w 19"/>
                  <a:gd name="T29" fmla="*/ 2 h 25"/>
                  <a:gd name="T30" fmla="*/ 18 w 19"/>
                  <a:gd name="T31" fmla="*/ 8 h 25"/>
                  <a:gd name="T32" fmla="*/ 19 w 19"/>
                  <a:gd name="T33" fmla="*/ 11 h 25"/>
                  <a:gd name="T34" fmla="*/ 15 w 19"/>
                  <a:gd name="T35" fmla="*/ 17 h 25"/>
                  <a:gd name="T36" fmla="*/ 13 w 19"/>
                  <a:gd name="T3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5">
                    <a:moveTo>
                      <a:pt x="13" y="22"/>
                    </a:moveTo>
                    <a:lnTo>
                      <a:pt x="10" y="24"/>
                    </a:lnTo>
                    <a:lnTo>
                      <a:pt x="7" y="25"/>
                    </a:lnTo>
                    <a:lnTo>
                      <a:pt x="7" y="23"/>
                    </a:lnTo>
                    <a:lnTo>
                      <a:pt x="4" y="23"/>
                    </a:lnTo>
                    <a:lnTo>
                      <a:pt x="3" y="24"/>
                    </a:lnTo>
                    <a:lnTo>
                      <a:pt x="0" y="23"/>
                    </a:lnTo>
                    <a:lnTo>
                      <a:pt x="2" y="20"/>
                    </a:lnTo>
                    <a:lnTo>
                      <a:pt x="2" y="17"/>
                    </a:lnTo>
                    <a:lnTo>
                      <a:pt x="3" y="14"/>
                    </a:lnTo>
                    <a:lnTo>
                      <a:pt x="1" y="11"/>
                    </a:lnTo>
                    <a:lnTo>
                      <a:pt x="1" y="6"/>
                    </a:lnTo>
                    <a:lnTo>
                      <a:pt x="3" y="0"/>
                    </a:lnTo>
                    <a:lnTo>
                      <a:pt x="6" y="1"/>
                    </a:lnTo>
                    <a:lnTo>
                      <a:pt x="10" y="2"/>
                    </a:lnTo>
                    <a:lnTo>
                      <a:pt x="18" y="8"/>
                    </a:lnTo>
                    <a:lnTo>
                      <a:pt x="19" y="11"/>
                    </a:lnTo>
                    <a:lnTo>
                      <a:pt x="15" y="17"/>
                    </a:lnTo>
                    <a:lnTo>
                      <a:pt x="13" y="22"/>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7" name="任意多边形(F) 68">
                <a:extLst>
                  <a:ext uri="{FF2B5EF4-FFF2-40B4-BE49-F238E27FC236}">
                    <a16:creationId xmlns:a16="http://schemas.microsoft.com/office/drawing/2014/main" id="{812755E9-71EF-483B-9F21-D0BAAD8151CB}"/>
                  </a:ext>
                </a:extLst>
              </p:cNvPr>
              <p:cNvSpPr>
                <a:spLocks/>
              </p:cNvSpPr>
              <p:nvPr/>
            </p:nvSpPr>
            <p:spPr bwMode="auto">
              <a:xfrm>
                <a:off x="1958975" y="5576888"/>
                <a:ext cx="42863" cy="46038"/>
              </a:xfrm>
              <a:custGeom>
                <a:avLst/>
                <a:gdLst>
                  <a:gd name="T0" fmla="*/ 15 w 27"/>
                  <a:gd name="T1" fmla="*/ 29 h 29"/>
                  <a:gd name="T2" fmla="*/ 11 w 27"/>
                  <a:gd name="T3" fmla="*/ 27 h 29"/>
                  <a:gd name="T4" fmla="*/ 6 w 27"/>
                  <a:gd name="T5" fmla="*/ 27 h 29"/>
                  <a:gd name="T6" fmla="*/ 4 w 27"/>
                  <a:gd name="T7" fmla="*/ 25 h 29"/>
                  <a:gd name="T8" fmla="*/ 0 w 27"/>
                  <a:gd name="T9" fmla="*/ 23 h 29"/>
                  <a:gd name="T10" fmla="*/ 0 w 27"/>
                  <a:gd name="T11" fmla="*/ 20 h 29"/>
                  <a:gd name="T12" fmla="*/ 1 w 27"/>
                  <a:gd name="T13" fmla="*/ 19 h 29"/>
                  <a:gd name="T14" fmla="*/ 0 w 27"/>
                  <a:gd name="T15" fmla="*/ 18 h 29"/>
                  <a:gd name="T16" fmla="*/ 4 w 27"/>
                  <a:gd name="T17" fmla="*/ 12 h 29"/>
                  <a:gd name="T18" fmla="*/ 12 w 27"/>
                  <a:gd name="T19" fmla="*/ 12 h 29"/>
                  <a:gd name="T20" fmla="*/ 12 w 27"/>
                  <a:gd name="T21" fmla="*/ 9 h 29"/>
                  <a:gd name="T22" fmla="*/ 11 w 27"/>
                  <a:gd name="T23" fmla="*/ 9 h 29"/>
                  <a:gd name="T24" fmla="*/ 10 w 27"/>
                  <a:gd name="T25" fmla="*/ 8 h 29"/>
                  <a:gd name="T26" fmla="*/ 7 w 27"/>
                  <a:gd name="T27" fmla="*/ 6 h 29"/>
                  <a:gd name="T28" fmla="*/ 5 w 27"/>
                  <a:gd name="T29" fmla="*/ 3 h 29"/>
                  <a:gd name="T30" fmla="*/ 9 w 27"/>
                  <a:gd name="T31" fmla="*/ 3 h 29"/>
                  <a:gd name="T32" fmla="*/ 9 w 27"/>
                  <a:gd name="T33" fmla="*/ 0 h 29"/>
                  <a:gd name="T34" fmla="*/ 15 w 27"/>
                  <a:gd name="T35" fmla="*/ 0 h 29"/>
                  <a:gd name="T36" fmla="*/ 21 w 27"/>
                  <a:gd name="T37" fmla="*/ 0 h 29"/>
                  <a:gd name="T38" fmla="*/ 21 w 27"/>
                  <a:gd name="T39" fmla="*/ 6 h 29"/>
                  <a:gd name="T40" fmla="*/ 21 w 27"/>
                  <a:gd name="T41" fmla="*/ 13 h 29"/>
                  <a:gd name="T42" fmla="*/ 22 w 27"/>
                  <a:gd name="T43" fmla="*/ 13 h 29"/>
                  <a:gd name="T44" fmla="*/ 24 w 27"/>
                  <a:gd name="T45" fmla="*/ 14 h 29"/>
                  <a:gd name="T46" fmla="*/ 25 w 27"/>
                  <a:gd name="T47" fmla="*/ 13 h 29"/>
                  <a:gd name="T48" fmla="*/ 27 w 27"/>
                  <a:gd name="T49" fmla="*/ 14 h 29"/>
                  <a:gd name="T50" fmla="*/ 24 w 27"/>
                  <a:gd name="T51" fmla="*/ 17 h 29"/>
                  <a:gd name="T52" fmla="*/ 21 w 27"/>
                  <a:gd name="T53" fmla="*/ 19 h 29"/>
                  <a:gd name="T54" fmla="*/ 21 w 27"/>
                  <a:gd name="T55" fmla="*/ 20 h 29"/>
                  <a:gd name="T56" fmla="*/ 21 w 27"/>
                  <a:gd name="T57" fmla="*/ 21 h 29"/>
                  <a:gd name="T58" fmla="*/ 19 w 27"/>
                  <a:gd name="T59" fmla="*/ 24 h 29"/>
                  <a:gd name="T60" fmla="*/ 18 w 27"/>
                  <a:gd name="T61" fmla="*/ 24 h 29"/>
                  <a:gd name="T62" fmla="*/ 18 w 27"/>
                  <a:gd name="T63" fmla="*/ 25 h 29"/>
                  <a:gd name="T64" fmla="*/ 17 w 27"/>
                  <a:gd name="T65" fmla="*/ 25 h 29"/>
                  <a:gd name="T66" fmla="*/ 15 w 27"/>
                  <a:gd name="T67" fmla="*/ 27 h 29"/>
                  <a:gd name="T68" fmla="*/ 15 w 27"/>
                  <a:gd name="T6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29">
                    <a:moveTo>
                      <a:pt x="15" y="29"/>
                    </a:moveTo>
                    <a:lnTo>
                      <a:pt x="11" y="27"/>
                    </a:lnTo>
                    <a:lnTo>
                      <a:pt x="6" y="27"/>
                    </a:lnTo>
                    <a:lnTo>
                      <a:pt x="4" y="25"/>
                    </a:lnTo>
                    <a:lnTo>
                      <a:pt x="0" y="23"/>
                    </a:lnTo>
                    <a:lnTo>
                      <a:pt x="0" y="20"/>
                    </a:lnTo>
                    <a:lnTo>
                      <a:pt x="1" y="19"/>
                    </a:lnTo>
                    <a:lnTo>
                      <a:pt x="0" y="18"/>
                    </a:lnTo>
                    <a:lnTo>
                      <a:pt x="4" y="12"/>
                    </a:lnTo>
                    <a:lnTo>
                      <a:pt x="12" y="12"/>
                    </a:lnTo>
                    <a:lnTo>
                      <a:pt x="12" y="9"/>
                    </a:lnTo>
                    <a:lnTo>
                      <a:pt x="11" y="9"/>
                    </a:lnTo>
                    <a:lnTo>
                      <a:pt x="10" y="8"/>
                    </a:lnTo>
                    <a:lnTo>
                      <a:pt x="7" y="6"/>
                    </a:lnTo>
                    <a:lnTo>
                      <a:pt x="5" y="3"/>
                    </a:lnTo>
                    <a:lnTo>
                      <a:pt x="9" y="3"/>
                    </a:lnTo>
                    <a:lnTo>
                      <a:pt x="9" y="0"/>
                    </a:lnTo>
                    <a:lnTo>
                      <a:pt x="15" y="0"/>
                    </a:lnTo>
                    <a:lnTo>
                      <a:pt x="21" y="0"/>
                    </a:lnTo>
                    <a:lnTo>
                      <a:pt x="21" y="6"/>
                    </a:lnTo>
                    <a:lnTo>
                      <a:pt x="21" y="13"/>
                    </a:lnTo>
                    <a:lnTo>
                      <a:pt x="22" y="13"/>
                    </a:lnTo>
                    <a:lnTo>
                      <a:pt x="24" y="14"/>
                    </a:lnTo>
                    <a:lnTo>
                      <a:pt x="25" y="13"/>
                    </a:lnTo>
                    <a:lnTo>
                      <a:pt x="27" y="14"/>
                    </a:lnTo>
                    <a:lnTo>
                      <a:pt x="24" y="17"/>
                    </a:lnTo>
                    <a:lnTo>
                      <a:pt x="21" y="19"/>
                    </a:lnTo>
                    <a:lnTo>
                      <a:pt x="21" y="20"/>
                    </a:lnTo>
                    <a:lnTo>
                      <a:pt x="21" y="21"/>
                    </a:lnTo>
                    <a:lnTo>
                      <a:pt x="19" y="24"/>
                    </a:lnTo>
                    <a:lnTo>
                      <a:pt x="18" y="24"/>
                    </a:lnTo>
                    <a:lnTo>
                      <a:pt x="18" y="25"/>
                    </a:lnTo>
                    <a:lnTo>
                      <a:pt x="17" y="25"/>
                    </a:lnTo>
                    <a:lnTo>
                      <a:pt x="15" y="27"/>
                    </a:lnTo>
                    <a:lnTo>
                      <a:pt x="15" y="29"/>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8" name="任意多边形(F) 70">
                <a:extLst>
                  <a:ext uri="{FF2B5EF4-FFF2-40B4-BE49-F238E27FC236}">
                    <a16:creationId xmlns:a16="http://schemas.microsoft.com/office/drawing/2014/main" id="{9FC62684-77F5-45EC-9923-4838FE51E370}"/>
                  </a:ext>
                </a:extLst>
              </p:cNvPr>
              <p:cNvSpPr>
                <a:spLocks/>
              </p:cNvSpPr>
              <p:nvPr/>
            </p:nvSpPr>
            <p:spPr bwMode="auto">
              <a:xfrm>
                <a:off x="2287588" y="5680075"/>
                <a:ext cx="50800" cy="74613"/>
              </a:xfrm>
              <a:custGeom>
                <a:avLst/>
                <a:gdLst>
                  <a:gd name="T0" fmla="*/ 11 w 32"/>
                  <a:gd name="T1" fmla="*/ 0 h 47"/>
                  <a:gd name="T2" fmla="*/ 15 w 32"/>
                  <a:gd name="T3" fmla="*/ 2 h 47"/>
                  <a:gd name="T4" fmla="*/ 19 w 32"/>
                  <a:gd name="T5" fmla="*/ 6 h 47"/>
                  <a:gd name="T6" fmla="*/ 19 w 32"/>
                  <a:gd name="T7" fmla="*/ 10 h 47"/>
                  <a:gd name="T8" fmla="*/ 23 w 32"/>
                  <a:gd name="T9" fmla="*/ 10 h 47"/>
                  <a:gd name="T10" fmla="*/ 26 w 32"/>
                  <a:gd name="T11" fmla="*/ 13 h 47"/>
                  <a:gd name="T12" fmla="*/ 29 w 32"/>
                  <a:gd name="T13" fmla="*/ 16 h 47"/>
                  <a:gd name="T14" fmla="*/ 27 w 32"/>
                  <a:gd name="T15" fmla="*/ 22 h 47"/>
                  <a:gd name="T16" fmla="*/ 23 w 32"/>
                  <a:gd name="T17" fmla="*/ 24 h 47"/>
                  <a:gd name="T18" fmla="*/ 24 w 32"/>
                  <a:gd name="T19" fmla="*/ 25 h 47"/>
                  <a:gd name="T20" fmla="*/ 23 w 32"/>
                  <a:gd name="T21" fmla="*/ 29 h 47"/>
                  <a:gd name="T22" fmla="*/ 25 w 32"/>
                  <a:gd name="T23" fmla="*/ 34 h 47"/>
                  <a:gd name="T24" fmla="*/ 27 w 32"/>
                  <a:gd name="T25" fmla="*/ 34 h 47"/>
                  <a:gd name="T26" fmla="*/ 29 w 32"/>
                  <a:gd name="T27" fmla="*/ 37 h 47"/>
                  <a:gd name="T28" fmla="*/ 32 w 32"/>
                  <a:gd name="T29" fmla="*/ 43 h 47"/>
                  <a:gd name="T30" fmla="*/ 31 w 32"/>
                  <a:gd name="T31" fmla="*/ 43 h 47"/>
                  <a:gd name="T32" fmla="*/ 27 w 32"/>
                  <a:gd name="T33" fmla="*/ 42 h 47"/>
                  <a:gd name="T34" fmla="*/ 25 w 32"/>
                  <a:gd name="T35" fmla="*/ 45 h 47"/>
                  <a:gd name="T36" fmla="*/ 21 w 32"/>
                  <a:gd name="T37" fmla="*/ 46 h 47"/>
                  <a:gd name="T38" fmla="*/ 20 w 32"/>
                  <a:gd name="T39" fmla="*/ 46 h 47"/>
                  <a:gd name="T40" fmla="*/ 19 w 32"/>
                  <a:gd name="T41" fmla="*/ 47 h 47"/>
                  <a:gd name="T42" fmla="*/ 15 w 32"/>
                  <a:gd name="T43" fmla="*/ 47 h 47"/>
                  <a:gd name="T44" fmla="*/ 12 w 32"/>
                  <a:gd name="T45" fmla="*/ 43 h 47"/>
                  <a:gd name="T46" fmla="*/ 11 w 32"/>
                  <a:gd name="T47" fmla="*/ 41 h 47"/>
                  <a:gd name="T48" fmla="*/ 9 w 32"/>
                  <a:gd name="T49" fmla="*/ 37 h 47"/>
                  <a:gd name="T50" fmla="*/ 11 w 32"/>
                  <a:gd name="T51" fmla="*/ 31 h 47"/>
                  <a:gd name="T52" fmla="*/ 12 w 32"/>
                  <a:gd name="T53" fmla="*/ 29 h 47"/>
                  <a:gd name="T54" fmla="*/ 11 w 32"/>
                  <a:gd name="T55" fmla="*/ 26 h 47"/>
                  <a:gd name="T56" fmla="*/ 8 w 32"/>
                  <a:gd name="T57" fmla="*/ 25 h 47"/>
                  <a:gd name="T58" fmla="*/ 9 w 32"/>
                  <a:gd name="T59" fmla="*/ 22 h 47"/>
                  <a:gd name="T60" fmla="*/ 8 w 32"/>
                  <a:gd name="T61" fmla="*/ 20 h 47"/>
                  <a:gd name="T62" fmla="*/ 4 w 32"/>
                  <a:gd name="T63" fmla="*/ 20 h 47"/>
                  <a:gd name="T64" fmla="*/ 0 w 32"/>
                  <a:gd name="T65" fmla="*/ 16 h 47"/>
                  <a:gd name="T66" fmla="*/ 2 w 32"/>
                  <a:gd name="T67" fmla="*/ 14 h 47"/>
                  <a:gd name="T68" fmla="*/ 1 w 32"/>
                  <a:gd name="T69" fmla="*/ 11 h 47"/>
                  <a:gd name="T70" fmla="*/ 6 w 32"/>
                  <a:gd name="T71" fmla="*/ 10 h 47"/>
                  <a:gd name="T72" fmla="*/ 7 w 32"/>
                  <a:gd name="T73" fmla="*/ 8 h 47"/>
                  <a:gd name="T74" fmla="*/ 4 w 32"/>
                  <a:gd name="T75" fmla="*/ 6 h 47"/>
                  <a:gd name="T76" fmla="*/ 6 w 32"/>
                  <a:gd name="T77" fmla="*/ 3 h 47"/>
                  <a:gd name="T78" fmla="*/ 11 w 32"/>
                  <a:gd name="T7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47">
                    <a:moveTo>
                      <a:pt x="11" y="0"/>
                    </a:moveTo>
                    <a:lnTo>
                      <a:pt x="15" y="2"/>
                    </a:lnTo>
                    <a:lnTo>
                      <a:pt x="19" y="6"/>
                    </a:lnTo>
                    <a:lnTo>
                      <a:pt x="19" y="10"/>
                    </a:lnTo>
                    <a:lnTo>
                      <a:pt x="23" y="10"/>
                    </a:lnTo>
                    <a:lnTo>
                      <a:pt x="26" y="13"/>
                    </a:lnTo>
                    <a:lnTo>
                      <a:pt x="29" y="16"/>
                    </a:lnTo>
                    <a:lnTo>
                      <a:pt x="27" y="22"/>
                    </a:lnTo>
                    <a:lnTo>
                      <a:pt x="23" y="24"/>
                    </a:lnTo>
                    <a:lnTo>
                      <a:pt x="24" y="25"/>
                    </a:lnTo>
                    <a:lnTo>
                      <a:pt x="23" y="29"/>
                    </a:lnTo>
                    <a:lnTo>
                      <a:pt x="25" y="34"/>
                    </a:lnTo>
                    <a:lnTo>
                      <a:pt x="27" y="34"/>
                    </a:lnTo>
                    <a:lnTo>
                      <a:pt x="29" y="37"/>
                    </a:lnTo>
                    <a:lnTo>
                      <a:pt x="32" y="43"/>
                    </a:lnTo>
                    <a:lnTo>
                      <a:pt x="31" y="43"/>
                    </a:lnTo>
                    <a:lnTo>
                      <a:pt x="27" y="42"/>
                    </a:lnTo>
                    <a:lnTo>
                      <a:pt x="25" y="45"/>
                    </a:lnTo>
                    <a:lnTo>
                      <a:pt x="21" y="46"/>
                    </a:lnTo>
                    <a:lnTo>
                      <a:pt x="20" y="46"/>
                    </a:lnTo>
                    <a:lnTo>
                      <a:pt x="19" y="47"/>
                    </a:lnTo>
                    <a:lnTo>
                      <a:pt x="15" y="47"/>
                    </a:lnTo>
                    <a:lnTo>
                      <a:pt x="12" y="43"/>
                    </a:lnTo>
                    <a:lnTo>
                      <a:pt x="11" y="41"/>
                    </a:lnTo>
                    <a:lnTo>
                      <a:pt x="9" y="37"/>
                    </a:lnTo>
                    <a:lnTo>
                      <a:pt x="11" y="31"/>
                    </a:lnTo>
                    <a:lnTo>
                      <a:pt x="12" y="29"/>
                    </a:lnTo>
                    <a:lnTo>
                      <a:pt x="11" y="26"/>
                    </a:lnTo>
                    <a:lnTo>
                      <a:pt x="8" y="25"/>
                    </a:lnTo>
                    <a:lnTo>
                      <a:pt x="9" y="22"/>
                    </a:lnTo>
                    <a:lnTo>
                      <a:pt x="8" y="20"/>
                    </a:lnTo>
                    <a:lnTo>
                      <a:pt x="4" y="20"/>
                    </a:lnTo>
                    <a:lnTo>
                      <a:pt x="0" y="16"/>
                    </a:lnTo>
                    <a:lnTo>
                      <a:pt x="2" y="14"/>
                    </a:lnTo>
                    <a:lnTo>
                      <a:pt x="1" y="11"/>
                    </a:lnTo>
                    <a:lnTo>
                      <a:pt x="6" y="10"/>
                    </a:lnTo>
                    <a:lnTo>
                      <a:pt x="7" y="8"/>
                    </a:lnTo>
                    <a:lnTo>
                      <a:pt x="4" y="6"/>
                    </a:lnTo>
                    <a:lnTo>
                      <a:pt x="6" y="3"/>
                    </a:lnTo>
                    <a:lnTo>
                      <a:pt x="11"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39" name="任意多边形(F) 71">
                <a:extLst>
                  <a:ext uri="{FF2B5EF4-FFF2-40B4-BE49-F238E27FC236}">
                    <a16:creationId xmlns:a16="http://schemas.microsoft.com/office/drawing/2014/main" id="{DBCA18D6-0DD2-41DE-99E8-7C872084612C}"/>
                  </a:ext>
                </a:extLst>
              </p:cNvPr>
              <p:cNvSpPr>
                <a:spLocks/>
              </p:cNvSpPr>
              <p:nvPr/>
            </p:nvSpPr>
            <p:spPr bwMode="auto">
              <a:xfrm>
                <a:off x="1989138" y="5597525"/>
                <a:ext cx="66675" cy="31750"/>
              </a:xfrm>
              <a:custGeom>
                <a:avLst/>
                <a:gdLst>
                  <a:gd name="T0" fmla="*/ 14 w 42"/>
                  <a:gd name="T1" fmla="*/ 20 h 20"/>
                  <a:gd name="T2" fmla="*/ 13 w 42"/>
                  <a:gd name="T3" fmla="*/ 18 h 20"/>
                  <a:gd name="T4" fmla="*/ 11 w 42"/>
                  <a:gd name="T5" fmla="*/ 18 h 20"/>
                  <a:gd name="T6" fmla="*/ 11 w 42"/>
                  <a:gd name="T7" fmla="*/ 14 h 20"/>
                  <a:gd name="T8" fmla="*/ 10 w 42"/>
                  <a:gd name="T9" fmla="*/ 14 h 20"/>
                  <a:gd name="T10" fmla="*/ 9 w 42"/>
                  <a:gd name="T11" fmla="*/ 13 h 20"/>
                  <a:gd name="T12" fmla="*/ 6 w 42"/>
                  <a:gd name="T13" fmla="*/ 14 h 20"/>
                  <a:gd name="T14" fmla="*/ 5 w 42"/>
                  <a:gd name="T15" fmla="*/ 13 h 20"/>
                  <a:gd name="T16" fmla="*/ 4 w 42"/>
                  <a:gd name="T17" fmla="*/ 12 h 20"/>
                  <a:gd name="T18" fmla="*/ 3 w 42"/>
                  <a:gd name="T19" fmla="*/ 11 h 20"/>
                  <a:gd name="T20" fmla="*/ 0 w 42"/>
                  <a:gd name="T21" fmla="*/ 11 h 20"/>
                  <a:gd name="T22" fmla="*/ 2 w 42"/>
                  <a:gd name="T23" fmla="*/ 8 h 20"/>
                  <a:gd name="T24" fmla="*/ 2 w 42"/>
                  <a:gd name="T25" fmla="*/ 7 h 20"/>
                  <a:gd name="T26" fmla="*/ 2 w 42"/>
                  <a:gd name="T27" fmla="*/ 6 h 20"/>
                  <a:gd name="T28" fmla="*/ 5 w 42"/>
                  <a:gd name="T29" fmla="*/ 4 h 20"/>
                  <a:gd name="T30" fmla="*/ 8 w 42"/>
                  <a:gd name="T31" fmla="*/ 1 h 20"/>
                  <a:gd name="T32" fmla="*/ 9 w 42"/>
                  <a:gd name="T33" fmla="*/ 1 h 20"/>
                  <a:gd name="T34" fmla="*/ 10 w 42"/>
                  <a:gd name="T35" fmla="*/ 0 h 20"/>
                  <a:gd name="T36" fmla="*/ 13 w 42"/>
                  <a:gd name="T37" fmla="*/ 0 h 20"/>
                  <a:gd name="T38" fmla="*/ 13 w 42"/>
                  <a:gd name="T39" fmla="*/ 1 h 20"/>
                  <a:gd name="T40" fmla="*/ 14 w 42"/>
                  <a:gd name="T41" fmla="*/ 1 h 20"/>
                  <a:gd name="T42" fmla="*/ 17 w 42"/>
                  <a:gd name="T43" fmla="*/ 1 h 20"/>
                  <a:gd name="T44" fmla="*/ 20 w 42"/>
                  <a:gd name="T45" fmla="*/ 1 h 20"/>
                  <a:gd name="T46" fmla="*/ 22 w 42"/>
                  <a:gd name="T47" fmla="*/ 0 h 20"/>
                  <a:gd name="T48" fmla="*/ 23 w 42"/>
                  <a:gd name="T49" fmla="*/ 0 h 20"/>
                  <a:gd name="T50" fmla="*/ 25 w 42"/>
                  <a:gd name="T51" fmla="*/ 0 h 20"/>
                  <a:gd name="T52" fmla="*/ 27 w 42"/>
                  <a:gd name="T53" fmla="*/ 0 h 20"/>
                  <a:gd name="T54" fmla="*/ 28 w 42"/>
                  <a:gd name="T55" fmla="*/ 0 h 20"/>
                  <a:gd name="T56" fmla="*/ 29 w 42"/>
                  <a:gd name="T57" fmla="*/ 0 h 20"/>
                  <a:gd name="T58" fmla="*/ 33 w 42"/>
                  <a:gd name="T59" fmla="*/ 0 h 20"/>
                  <a:gd name="T60" fmla="*/ 34 w 42"/>
                  <a:gd name="T61" fmla="*/ 1 h 20"/>
                  <a:gd name="T62" fmla="*/ 35 w 42"/>
                  <a:gd name="T63" fmla="*/ 2 h 20"/>
                  <a:gd name="T64" fmla="*/ 38 w 42"/>
                  <a:gd name="T65" fmla="*/ 4 h 20"/>
                  <a:gd name="T66" fmla="*/ 40 w 42"/>
                  <a:gd name="T67" fmla="*/ 5 h 20"/>
                  <a:gd name="T68" fmla="*/ 42 w 42"/>
                  <a:gd name="T69" fmla="*/ 6 h 20"/>
                  <a:gd name="T70" fmla="*/ 39 w 42"/>
                  <a:gd name="T71" fmla="*/ 6 h 20"/>
                  <a:gd name="T72" fmla="*/ 39 w 42"/>
                  <a:gd name="T73" fmla="*/ 7 h 20"/>
                  <a:gd name="T74" fmla="*/ 37 w 42"/>
                  <a:gd name="T75" fmla="*/ 8 h 20"/>
                  <a:gd name="T76" fmla="*/ 34 w 42"/>
                  <a:gd name="T77" fmla="*/ 8 h 20"/>
                  <a:gd name="T78" fmla="*/ 33 w 42"/>
                  <a:gd name="T79" fmla="*/ 10 h 20"/>
                  <a:gd name="T80" fmla="*/ 32 w 42"/>
                  <a:gd name="T81" fmla="*/ 8 h 20"/>
                  <a:gd name="T82" fmla="*/ 31 w 42"/>
                  <a:gd name="T83" fmla="*/ 7 h 20"/>
                  <a:gd name="T84" fmla="*/ 31 w 42"/>
                  <a:gd name="T85" fmla="*/ 8 h 20"/>
                  <a:gd name="T86" fmla="*/ 29 w 42"/>
                  <a:gd name="T87" fmla="*/ 10 h 20"/>
                  <a:gd name="T88" fmla="*/ 28 w 42"/>
                  <a:gd name="T89" fmla="*/ 10 h 20"/>
                  <a:gd name="T90" fmla="*/ 28 w 42"/>
                  <a:gd name="T91" fmla="*/ 11 h 20"/>
                  <a:gd name="T92" fmla="*/ 26 w 42"/>
                  <a:gd name="T93" fmla="*/ 13 h 20"/>
                  <a:gd name="T94" fmla="*/ 25 w 42"/>
                  <a:gd name="T95" fmla="*/ 13 h 20"/>
                  <a:gd name="T96" fmla="*/ 25 w 42"/>
                  <a:gd name="T97" fmla="*/ 14 h 20"/>
                  <a:gd name="T98" fmla="*/ 22 w 42"/>
                  <a:gd name="T99" fmla="*/ 13 h 20"/>
                  <a:gd name="T100" fmla="*/ 21 w 42"/>
                  <a:gd name="T101" fmla="*/ 14 h 20"/>
                  <a:gd name="T102" fmla="*/ 20 w 42"/>
                  <a:gd name="T103" fmla="*/ 14 h 20"/>
                  <a:gd name="T104" fmla="*/ 17 w 42"/>
                  <a:gd name="T105" fmla="*/ 14 h 20"/>
                  <a:gd name="T106" fmla="*/ 17 w 42"/>
                  <a:gd name="T107" fmla="*/ 18 h 20"/>
                  <a:gd name="T108" fmla="*/ 17 w 42"/>
                  <a:gd name="T109" fmla="*/ 18 h 20"/>
                  <a:gd name="T110" fmla="*/ 16 w 42"/>
                  <a:gd name="T111" fmla="*/ 20 h 20"/>
                  <a:gd name="T112" fmla="*/ 14 w 42"/>
                  <a:gd name="T11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20">
                    <a:moveTo>
                      <a:pt x="14" y="20"/>
                    </a:moveTo>
                    <a:lnTo>
                      <a:pt x="13" y="18"/>
                    </a:lnTo>
                    <a:lnTo>
                      <a:pt x="11" y="18"/>
                    </a:lnTo>
                    <a:lnTo>
                      <a:pt x="11" y="14"/>
                    </a:lnTo>
                    <a:lnTo>
                      <a:pt x="10" y="14"/>
                    </a:lnTo>
                    <a:lnTo>
                      <a:pt x="9" y="13"/>
                    </a:lnTo>
                    <a:lnTo>
                      <a:pt x="6" y="14"/>
                    </a:lnTo>
                    <a:lnTo>
                      <a:pt x="5" y="13"/>
                    </a:lnTo>
                    <a:lnTo>
                      <a:pt x="4" y="12"/>
                    </a:lnTo>
                    <a:lnTo>
                      <a:pt x="3" y="11"/>
                    </a:lnTo>
                    <a:lnTo>
                      <a:pt x="0" y="11"/>
                    </a:lnTo>
                    <a:lnTo>
                      <a:pt x="2" y="8"/>
                    </a:lnTo>
                    <a:lnTo>
                      <a:pt x="2" y="7"/>
                    </a:lnTo>
                    <a:lnTo>
                      <a:pt x="2" y="6"/>
                    </a:lnTo>
                    <a:lnTo>
                      <a:pt x="5" y="4"/>
                    </a:lnTo>
                    <a:lnTo>
                      <a:pt x="8" y="1"/>
                    </a:lnTo>
                    <a:lnTo>
                      <a:pt x="9" y="1"/>
                    </a:lnTo>
                    <a:lnTo>
                      <a:pt x="10" y="0"/>
                    </a:lnTo>
                    <a:lnTo>
                      <a:pt x="13" y="0"/>
                    </a:lnTo>
                    <a:lnTo>
                      <a:pt x="13" y="1"/>
                    </a:lnTo>
                    <a:lnTo>
                      <a:pt x="14" y="1"/>
                    </a:lnTo>
                    <a:lnTo>
                      <a:pt x="17" y="1"/>
                    </a:lnTo>
                    <a:lnTo>
                      <a:pt x="20" y="1"/>
                    </a:lnTo>
                    <a:lnTo>
                      <a:pt x="22" y="0"/>
                    </a:lnTo>
                    <a:lnTo>
                      <a:pt x="23" y="0"/>
                    </a:lnTo>
                    <a:lnTo>
                      <a:pt x="25" y="0"/>
                    </a:lnTo>
                    <a:lnTo>
                      <a:pt x="27" y="0"/>
                    </a:lnTo>
                    <a:lnTo>
                      <a:pt x="28" y="0"/>
                    </a:lnTo>
                    <a:lnTo>
                      <a:pt x="29" y="0"/>
                    </a:lnTo>
                    <a:lnTo>
                      <a:pt x="33" y="0"/>
                    </a:lnTo>
                    <a:lnTo>
                      <a:pt x="34" y="1"/>
                    </a:lnTo>
                    <a:lnTo>
                      <a:pt x="35" y="2"/>
                    </a:lnTo>
                    <a:lnTo>
                      <a:pt x="38" y="4"/>
                    </a:lnTo>
                    <a:lnTo>
                      <a:pt x="40" y="5"/>
                    </a:lnTo>
                    <a:lnTo>
                      <a:pt x="42" y="6"/>
                    </a:lnTo>
                    <a:lnTo>
                      <a:pt x="39" y="6"/>
                    </a:lnTo>
                    <a:lnTo>
                      <a:pt x="39" y="7"/>
                    </a:lnTo>
                    <a:lnTo>
                      <a:pt x="37" y="8"/>
                    </a:lnTo>
                    <a:lnTo>
                      <a:pt x="34" y="8"/>
                    </a:lnTo>
                    <a:lnTo>
                      <a:pt x="33" y="10"/>
                    </a:lnTo>
                    <a:lnTo>
                      <a:pt x="32" y="8"/>
                    </a:lnTo>
                    <a:lnTo>
                      <a:pt x="31" y="7"/>
                    </a:lnTo>
                    <a:lnTo>
                      <a:pt x="31" y="8"/>
                    </a:lnTo>
                    <a:lnTo>
                      <a:pt x="29" y="10"/>
                    </a:lnTo>
                    <a:lnTo>
                      <a:pt x="28" y="10"/>
                    </a:lnTo>
                    <a:lnTo>
                      <a:pt x="28" y="11"/>
                    </a:lnTo>
                    <a:lnTo>
                      <a:pt x="26" y="13"/>
                    </a:lnTo>
                    <a:lnTo>
                      <a:pt x="25" y="13"/>
                    </a:lnTo>
                    <a:lnTo>
                      <a:pt x="25" y="14"/>
                    </a:lnTo>
                    <a:lnTo>
                      <a:pt x="22" y="13"/>
                    </a:lnTo>
                    <a:lnTo>
                      <a:pt x="21" y="14"/>
                    </a:lnTo>
                    <a:lnTo>
                      <a:pt x="20" y="14"/>
                    </a:lnTo>
                    <a:lnTo>
                      <a:pt x="17" y="14"/>
                    </a:lnTo>
                    <a:lnTo>
                      <a:pt x="17" y="18"/>
                    </a:lnTo>
                    <a:lnTo>
                      <a:pt x="17" y="18"/>
                    </a:lnTo>
                    <a:lnTo>
                      <a:pt x="16" y="20"/>
                    </a:lnTo>
                    <a:lnTo>
                      <a:pt x="14" y="2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0" name="任意多边形(F) 73">
                <a:extLst>
                  <a:ext uri="{FF2B5EF4-FFF2-40B4-BE49-F238E27FC236}">
                    <a16:creationId xmlns:a16="http://schemas.microsoft.com/office/drawing/2014/main" id="{836A18BB-AF34-4FE8-81E4-03AD6B7B7170}"/>
                  </a:ext>
                </a:extLst>
              </p:cNvPr>
              <p:cNvSpPr>
                <a:spLocks/>
              </p:cNvSpPr>
              <p:nvPr/>
            </p:nvSpPr>
            <p:spPr bwMode="auto">
              <a:xfrm>
                <a:off x="2149475" y="5553075"/>
                <a:ext cx="28575" cy="20638"/>
              </a:xfrm>
              <a:custGeom>
                <a:avLst/>
                <a:gdLst>
                  <a:gd name="T0" fmla="*/ 8 w 18"/>
                  <a:gd name="T1" fmla="*/ 0 h 13"/>
                  <a:gd name="T2" fmla="*/ 12 w 18"/>
                  <a:gd name="T3" fmla="*/ 0 h 13"/>
                  <a:gd name="T4" fmla="*/ 18 w 18"/>
                  <a:gd name="T5" fmla="*/ 1 h 13"/>
                  <a:gd name="T6" fmla="*/ 18 w 18"/>
                  <a:gd name="T7" fmla="*/ 5 h 13"/>
                  <a:gd name="T8" fmla="*/ 18 w 18"/>
                  <a:gd name="T9" fmla="*/ 9 h 13"/>
                  <a:gd name="T10" fmla="*/ 17 w 18"/>
                  <a:gd name="T11" fmla="*/ 10 h 13"/>
                  <a:gd name="T12" fmla="*/ 18 w 18"/>
                  <a:gd name="T13" fmla="*/ 11 h 13"/>
                  <a:gd name="T14" fmla="*/ 18 w 18"/>
                  <a:gd name="T15" fmla="*/ 13 h 13"/>
                  <a:gd name="T16" fmla="*/ 13 w 18"/>
                  <a:gd name="T17" fmla="*/ 12 h 13"/>
                  <a:gd name="T18" fmla="*/ 11 w 18"/>
                  <a:gd name="T19" fmla="*/ 12 h 13"/>
                  <a:gd name="T20" fmla="*/ 6 w 18"/>
                  <a:gd name="T21" fmla="*/ 12 h 13"/>
                  <a:gd name="T22" fmla="*/ 3 w 18"/>
                  <a:gd name="T23" fmla="*/ 13 h 13"/>
                  <a:gd name="T24" fmla="*/ 0 w 18"/>
                  <a:gd name="T25" fmla="*/ 11 h 13"/>
                  <a:gd name="T26" fmla="*/ 0 w 18"/>
                  <a:gd name="T27" fmla="*/ 9 h 13"/>
                  <a:gd name="T28" fmla="*/ 6 w 18"/>
                  <a:gd name="T29" fmla="*/ 10 h 13"/>
                  <a:gd name="T30" fmla="*/ 11 w 18"/>
                  <a:gd name="T31" fmla="*/ 11 h 13"/>
                  <a:gd name="T32" fmla="*/ 13 w 18"/>
                  <a:gd name="T33" fmla="*/ 9 h 13"/>
                  <a:gd name="T34" fmla="*/ 11 w 18"/>
                  <a:gd name="T35" fmla="*/ 6 h 13"/>
                  <a:gd name="T36" fmla="*/ 11 w 18"/>
                  <a:gd name="T37" fmla="*/ 3 h 13"/>
                  <a:gd name="T38" fmla="*/ 6 w 18"/>
                  <a:gd name="T39" fmla="*/ 3 h 13"/>
                  <a:gd name="T40" fmla="*/ 8 w 18"/>
                  <a:gd name="T4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3">
                    <a:moveTo>
                      <a:pt x="8" y="0"/>
                    </a:moveTo>
                    <a:lnTo>
                      <a:pt x="12" y="0"/>
                    </a:lnTo>
                    <a:lnTo>
                      <a:pt x="18" y="1"/>
                    </a:lnTo>
                    <a:lnTo>
                      <a:pt x="18" y="5"/>
                    </a:lnTo>
                    <a:lnTo>
                      <a:pt x="18" y="9"/>
                    </a:lnTo>
                    <a:lnTo>
                      <a:pt x="17" y="10"/>
                    </a:lnTo>
                    <a:lnTo>
                      <a:pt x="18" y="11"/>
                    </a:lnTo>
                    <a:lnTo>
                      <a:pt x="18" y="13"/>
                    </a:lnTo>
                    <a:lnTo>
                      <a:pt x="13" y="12"/>
                    </a:lnTo>
                    <a:lnTo>
                      <a:pt x="11" y="12"/>
                    </a:lnTo>
                    <a:lnTo>
                      <a:pt x="6" y="12"/>
                    </a:lnTo>
                    <a:lnTo>
                      <a:pt x="3" y="13"/>
                    </a:lnTo>
                    <a:lnTo>
                      <a:pt x="0" y="11"/>
                    </a:lnTo>
                    <a:lnTo>
                      <a:pt x="0" y="9"/>
                    </a:lnTo>
                    <a:lnTo>
                      <a:pt x="6" y="10"/>
                    </a:lnTo>
                    <a:lnTo>
                      <a:pt x="11" y="11"/>
                    </a:lnTo>
                    <a:lnTo>
                      <a:pt x="13" y="9"/>
                    </a:lnTo>
                    <a:lnTo>
                      <a:pt x="11" y="6"/>
                    </a:lnTo>
                    <a:lnTo>
                      <a:pt x="11" y="3"/>
                    </a:lnTo>
                    <a:lnTo>
                      <a:pt x="6" y="3"/>
                    </a:lnTo>
                    <a:lnTo>
                      <a:pt x="8"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1" name="任意多边形(F) 83">
                <a:extLst>
                  <a:ext uri="{FF2B5EF4-FFF2-40B4-BE49-F238E27FC236}">
                    <a16:creationId xmlns:a16="http://schemas.microsoft.com/office/drawing/2014/main" id="{764052EE-27D8-425D-925E-E6306E6F2AFB}"/>
                  </a:ext>
                </a:extLst>
              </p:cNvPr>
              <p:cNvSpPr>
                <a:spLocks/>
              </p:cNvSpPr>
              <p:nvPr/>
            </p:nvSpPr>
            <p:spPr bwMode="auto">
              <a:xfrm>
                <a:off x="2106613" y="5568950"/>
                <a:ext cx="23813" cy="9525"/>
              </a:xfrm>
              <a:custGeom>
                <a:avLst/>
                <a:gdLst>
                  <a:gd name="T0" fmla="*/ 5 w 15"/>
                  <a:gd name="T1" fmla="*/ 0 h 6"/>
                  <a:gd name="T2" fmla="*/ 10 w 15"/>
                  <a:gd name="T3" fmla="*/ 1 h 6"/>
                  <a:gd name="T4" fmla="*/ 13 w 15"/>
                  <a:gd name="T5" fmla="*/ 2 h 6"/>
                  <a:gd name="T6" fmla="*/ 15 w 15"/>
                  <a:gd name="T7" fmla="*/ 5 h 6"/>
                  <a:gd name="T8" fmla="*/ 10 w 15"/>
                  <a:gd name="T9" fmla="*/ 5 h 6"/>
                  <a:gd name="T10" fmla="*/ 7 w 15"/>
                  <a:gd name="T11" fmla="*/ 6 h 6"/>
                  <a:gd name="T12" fmla="*/ 4 w 15"/>
                  <a:gd name="T13" fmla="*/ 5 h 6"/>
                  <a:gd name="T14" fmla="*/ 0 w 15"/>
                  <a:gd name="T15" fmla="*/ 2 h 6"/>
                  <a:gd name="T16" fmla="*/ 1 w 15"/>
                  <a:gd name="T17" fmla="*/ 0 h 6"/>
                  <a:gd name="T18" fmla="*/ 4 w 15"/>
                  <a:gd name="T19" fmla="*/ 0 h 6"/>
                  <a:gd name="T20" fmla="*/ 5 w 1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
                    <a:moveTo>
                      <a:pt x="5" y="0"/>
                    </a:moveTo>
                    <a:lnTo>
                      <a:pt x="10" y="1"/>
                    </a:lnTo>
                    <a:lnTo>
                      <a:pt x="13" y="2"/>
                    </a:lnTo>
                    <a:lnTo>
                      <a:pt x="15" y="5"/>
                    </a:lnTo>
                    <a:lnTo>
                      <a:pt x="10" y="5"/>
                    </a:lnTo>
                    <a:lnTo>
                      <a:pt x="7" y="6"/>
                    </a:lnTo>
                    <a:lnTo>
                      <a:pt x="4" y="5"/>
                    </a:lnTo>
                    <a:lnTo>
                      <a:pt x="0" y="2"/>
                    </a:lnTo>
                    <a:lnTo>
                      <a:pt x="1" y="0"/>
                    </a:lnTo>
                    <a:lnTo>
                      <a:pt x="4" y="0"/>
                    </a:lnTo>
                    <a:lnTo>
                      <a:pt x="5"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2" name="任意多边形(F) 120">
                <a:extLst>
                  <a:ext uri="{FF2B5EF4-FFF2-40B4-BE49-F238E27FC236}">
                    <a16:creationId xmlns:a16="http://schemas.microsoft.com/office/drawing/2014/main" id="{5F4C8F87-EC7E-4639-8F17-659CF61D7B33}"/>
                  </a:ext>
                </a:extLst>
              </p:cNvPr>
              <p:cNvSpPr>
                <a:spLocks/>
              </p:cNvSpPr>
              <p:nvPr/>
            </p:nvSpPr>
            <p:spPr bwMode="auto">
              <a:xfrm>
                <a:off x="2006600" y="5607050"/>
                <a:ext cx="49213" cy="47625"/>
              </a:xfrm>
              <a:custGeom>
                <a:avLst/>
                <a:gdLst>
                  <a:gd name="T0" fmla="*/ 14 w 31"/>
                  <a:gd name="T1" fmla="*/ 28 h 30"/>
                  <a:gd name="T2" fmla="*/ 11 w 31"/>
                  <a:gd name="T3" fmla="*/ 25 h 30"/>
                  <a:gd name="T4" fmla="*/ 9 w 31"/>
                  <a:gd name="T5" fmla="*/ 23 h 30"/>
                  <a:gd name="T6" fmla="*/ 6 w 31"/>
                  <a:gd name="T7" fmla="*/ 20 h 30"/>
                  <a:gd name="T8" fmla="*/ 4 w 31"/>
                  <a:gd name="T9" fmla="*/ 18 h 30"/>
                  <a:gd name="T10" fmla="*/ 0 w 31"/>
                  <a:gd name="T11" fmla="*/ 14 h 30"/>
                  <a:gd name="T12" fmla="*/ 2 w 31"/>
                  <a:gd name="T13" fmla="*/ 13 h 30"/>
                  <a:gd name="T14" fmla="*/ 3 w 31"/>
                  <a:gd name="T15" fmla="*/ 14 h 30"/>
                  <a:gd name="T16" fmla="*/ 3 w 31"/>
                  <a:gd name="T17" fmla="*/ 14 h 30"/>
                  <a:gd name="T18" fmla="*/ 5 w 31"/>
                  <a:gd name="T19" fmla="*/ 14 h 30"/>
                  <a:gd name="T20" fmla="*/ 6 w 31"/>
                  <a:gd name="T21" fmla="*/ 12 h 30"/>
                  <a:gd name="T22" fmla="*/ 6 w 31"/>
                  <a:gd name="T23" fmla="*/ 12 h 30"/>
                  <a:gd name="T24" fmla="*/ 6 w 31"/>
                  <a:gd name="T25" fmla="*/ 8 h 30"/>
                  <a:gd name="T26" fmla="*/ 9 w 31"/>
                  <a:gd name="T27" fmla="*/ 8 h 30"/>
                  <a:gd name="T28" fmla="*/ 10 w 31"/>
                  <a:gd name="T29" fmla="*/ 8 h 30"/>
                  <a:gd name="T30" fmla="*/ 11 w 31"/>
                  <a:gd name="T31" fmla="*/ 7 h 30"/>
                  <a:gd name="T32" fmla="*/ 14 w 31"/>
                  <a:gd name="T33" fmla="*/ 8 h 30"/>
                  <a:gd name="T34" fmla="*/ 14 w 31"/>
                  <a:gd name="T35" fmla="*/ 7 h 30"/>
                  <a:gd name="T36" fmla="*/ 15 w 31"/>
                  <a:gd name="T37" fmla="*/ 7 h 30"/>
                  <a:gd name="T38" fmla="*/ 17 w 31"/>
                  <a:gd name="T39" fmla="*/ 5 h 30"/>
                  <a:gd name="T40" fmla="*/ 17 w 31"/>
                  <a:gd name="T41" fmla="*/ 4 h 30"/>
                  <a:gd name="T42" fmla="*/ 18 w 31"/>
                  <a:gd name="T43" fmla="*/ 4 h 30"/>
                  <a:gd name="T44" fmla="*/ 20 w 31"/>
                  <a:gd name="T45" fmla="*/ 2 h 30"/>
                  <a:gd name="T46" fmla="*/ 20 w 31"/>
                  <a:gd name="T47" fmla="*/ 1 h 30"/>
                  <a:gd name="T48" fmla="*/ 21 w 31"/>
                  <a:gd name="T49" fmla="*/ 2 h 30"/>
                  <a:gd name="T50" fmla="*/ 22 w 31"/>
                  <a:gd name="T51" fmla="*/ 4 h 30"/>
                  <a:gd name="T52" fmla="*/ 23 w 31"/>
                  <a:gd name="T53" fmla="*/ 2 h 30"/>
                  <a:gd name="T54" fmla="*/ 26 w 31"/>
                  <a:gd name="T55" fmla="*/ 2 h 30"/>
                  <a:gd name="T56" fmla="*/ 28 w 31"/>
                  <a:gd name="T57" fmla="*/ 1 h 30"/>
                  <a:gd name="T58" fmla="*/ 28 w 31"/>
                  <a:gd name="T59" fmla="*/ 0 h 30"/>
                  <a:gd name="T60" fmla="*/ 31 w 31"/>
                  <a:gd name="T61" fmla="*/ 0 h 30"/>
                  <a:gd name="T62" fmla="*/ 31 w 31"/>
                  <a:gd name="T63" fmla="*/ 1 h 30"/>
                  <a:gd name="T64" fmla="*/ 31 w 31"/>
                  <a:gd name="T65" fmla="*/ 2 h 30"/>
                  <a:gd name="T66" fmla="*/ 31 w 31"/>
                  <a:gd name="T67" fmla="*/ 5 h 30"/>
                  <a:gd name="T68" fmla="*/ 29 w 31"/>
                  <a:gd name="T69" fmla="*/ 7 h 30"/>
                  <a:gd name="T70" fmla="*/ 28 w 31"/>
                  <a:gd name="T71" fmla="*/ 11 h 30"/>
                  <a:gd name="T72" fmla="*/ 28 w 31"/>
                  <a:gd name="T73" fmla="*/ 13 h 30"/>
                  <a:gd name="T74" fmla="*/ 28 w 31"/>
                  <a:gd name="T75" fmla="*/ 16 h 30"/>
                  <a:gd name="T76" fmla="*/ 29 w 31"/>
                  <a:gd name="T77" fmla="*/ 18 h 30"/>
                  <a:gd name="T78" fmla="*/ 28 w 31"/>
                  <a:gd name="T79" fmla="*/ 19 h 30"/>
                  <a:gd name="T80" fmla="*/ 27 w 31"/>
                  <a:gd name="T81" fmla="*/ 22 h 30"/>
                  <a:gd name="T82" fmla="*/ 28 w 31"/>
                  <a:gd name="T83" fmla="*/ 24 h 30"/>
                  <a:gd name="T84" fmla="*/ 26 w 31"/>
                  <a:gd name="T85" fmla="*/ 25 h 30"/>
                  <a:gd name="T86" fmla="*/ 27 w 31"/>
                  <a:gd name="T87" fmla="*/ 27 h 30"/>
                  <a:gd name="T88" fmla="*/ 28 w 31"/>
                  <a:gd name="T89" fmla="*/ 28 h 30"/>
                  <a:gd name="T90" fmla="*/ 26 w 31"/>
                  <a:gd name="T91" fmla="*/ 30 h 30"/>
                  <a:gd name="T92" fmla="*/ 24 w 31"/>
                  <a:gd name="T93" fmla="*/ 29 h 30"/>
                  <a:gd name="T94" fmla="*/ 23 w 31"/>
                  <a:gd name="T95" fmla="*/ 28 h 30"/>
                  <a:gd name="T96" fmla="*/ 21 w 31"/>
                  <a:gd name="T97" fmla="*/ 28 h 30"/>
                  <a:gd name="T98" fmla="*/ 20 w 31"/>
                  <a:gd name="T99" fmla="*/ 28 h 30"/>
                  <a:gd name="T100" fmla="*/ 15 w 31"/>
                  <a:gd name="T101" fmla="*/ 27 h 30"/>
                  <a:gd name="T102" fmla="*/ 14 w 31"/>
                  <a:gd name="T10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0">
                    <a:moveTo>
                      <a:pt x="14" y="28"/>
                    </a:moveTo>
                    <a:lnTo>
                      <a:pt x="11" y="25"/>
                    </a:lnTo>
                    <a:lnTo>
                      <a:pt x="9" y="23"/>
                    </a:lnTo>
                    <a:lnTo>
                      <a:pt x="6" y="20"/>
                    </a:lnTo>
                    <a:lnTo>
                      <a:pt x="4" y="18"/>
                    </a:lnTo>
                    <a:lnTo>
                      <a:pt x="0" y="14"/>
                    </a:lnTo>
                    <a:lnTo>
                      <a:pt x="2" y="13"/>
                    </a:lnTo>
                    <a:lnTo>
                      <a:pt x="3" y="14"/>
                    </a:lnTo>
                    <a:lnTo>
                      <a:pt x="3" y="14"/>
                    </a:lnTo>
                    <a:lnTo>
                      <a:pt x="5" y="14"/>
                    </a:lnTo>
                    <a:lnTo>
                      <a:pt x="6" y="12"/>
                    </a:lnTo>
                    <a:lnTo>
                      <a:pt x="6" y="12"/>
                    </a:lnTo>
                    <a:lnTo>
                      <a:pt x="6" y="8"/>
                    </a:lnTo>
                    <a:lnTo>
                      <a:pt x="9" y="8"/>
                    </a:lnTo>
                    <a:lnTo>
                      <a:pt x="10" y="8"/>
                    </a:lnTo>
                    <a:lnTo>
                      <a:pt x="11" y="7"/>
                    </a:lnTo>
                    <a:lnTo>
                      <a:pt x="14" y="8"/>
                    </a:lnTo>
                    <a:lnTo>
                      <a:pt x="14" y="7"/>
                    </a:lnTo>
                    <a:lnTo>
                      <a:pt x="15" y="7"/>
                    </a:lnTo>
                    <a:lnTo>
                      <a:pt x="17" y="5"/>
                    </a:lnTo>
                    <a:lnTo>
                      <a:pt x="17" y="4"/>
                    </a:lnTo>
                    <a:lnTo>
                      <a:pt x="18" y="4"/>
                    </a:lnTo>
                    <a:lnTo>
                      <a:pt x="20" y="2"/>
                    </a:lnTo>
                    <a:lnTo>
                      <a:pt x="20" y="1"/>
                    </a:lnTo>
                    <a:lnTo>
                      <a:pt x="21" y="2"/>
                    </a:lnTo>
                    <a:lnTo>
                      <a:pt x="22" y="4"/>
                    </a:lnTo>
                    <a:lnTo>
                      <a:pt x="23" y="2"/>
                    </a:lnTo>
                    <a:lnTo>
                      <a:pt x="26" y="2"/>
                    </a:lnTo>
                    <a:lnTo>
                      <a:pt x="28" y="1"/>
                    </a:lnTo>
                    <a:lnTo>
                      <a:pt x="28" y="0"/>
                    </a:lnTo>
                    <a:lnTo>
                      <a:pt x="31" y="0"/>
                    </a:lnTo>
                    <a:lnTo>
                      <a:pt x="31" y="1"/>
                    </a:lnTo>
                    <a:lnTo>
                      <a:pt x="31" y="2"/>
                    </a:lnTo>
                    <a:lnTo>
                      <a:pt x="31" y="5"/>
                    </a:lnTo>
                    <a:lnTo>
                      <a:pt x="29" y="7"/>
                    </a:lnTo>
                    <a:lnTo>
                      <a:pt x="28" y="11"/>
                    </a:lnTo>
                    <a:lnTo>
                      <a:pt x="28" y="13"/>
                    </a:lnTo>
                    <a:lnTo>
                      <a:pt x="28" y="16"/>
                    </a:lnTo>
                    <a:lnTo>
                      <a:pt x="29" y="18"/>
                    </a:lnTo>
                    <a:lnTo>
                      <a:pt x="28" y="19"/>
                    </a:lnTo>
                    <a:lnTo>
                      <a:pt x="27" y="22"/>
                    </a:lnTo>
                    <a:lnTo>
                      <a:pt x="28" y="24"/>
                    </a:lnTo>
                    <a:lnTo>
                      <a:pt x="26" y="25"/>
                    </a:lnTo>
                    <a:lnTo>
                      <a:pt x="27" y="27"/>
                    </a:lnTo>
                    <a:lnTo>
                      <a:pt x="28" y="28"/>
                    </a:lnTo>
                    <a:lnTo>
                      <a:pt x="26" y="30"/>
                    </a:lnTo>
                    <a:lnTo>
                      <a:pt x="24" y="29"/>
                    </a:lnTo>
                    <a:lnTo>
                      <a:pt x="23" y="28"/>
                    </a:lnTo>
                    <a:lnTo>
                      <a:pt x="21" y="28"/>
                    </a:lnTo>
                    <a:lnTo>
                      <a:pt x="20" y="28"/>
                    </a:lnTo>
                    <a:lnTo>
                      <a:pt x="15" y="27"/>
                    </a:lnTo>
                    <a:lnTo>
                      <a:pt x="14" y="28"/>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3" name="任意多边形(F) 126">
                <a:extLst>
                  <a:ext uri="{FF2B5EF4-FFF2-40B4-BE49-F238E27FC236}">
                    <a16:creationId xmlns:a16="http://schemas.microsoft.com/office/drawing/2014/main" id="{E9B12B3D-3C8B-4AF1-9691-7B1DAED05A5C}"/>
                  </a:ext>
                </a:extLst>
              </p:cNvPr>
              <p:cNvSpPr>
                <a:spLocks/>
              </p:cNvSpPr>
              <p:nvPr/>
            </p:nvSpPr>
            <p:spPr bwMode="auto">
              <a:xfrm>
                <a:off x="2057400" y="5665788"/>
                <a:ext cx="60325" cy="25400"/>
              </a:xfrm>
              <a:custGeom>
                <a:avLst/>
                <a:gdLst>
                  <a:gd name="T0" fmla="*/ 35 w 38"/>
                  <a:gd name="T1" fmla="*/ 16 h 16"/>
                  <a:gd name="T2" fmla="*/ 32 w 38"/>
                  <a:gd name="T3" fmla="*/ 15 h 16"/>
                  <a:gd name="T4" fmla="*/ 31 w 38"/>
                  <a:gd name="T5" fmla="*/ 11 h 16"/>
                  <a:gd name="T6" fmla="*/ 32 w 38"/>
                  <a:gd name="T7" fmla="*/ 9 h 16"/>
                  <a:gd name="T8" fmla="*/ 31 w 38"/>
                  <a:gd name="T9" fmla="*/ 9 h 16"/>
                  <a:gd name="T10" fmla="*/ 30 w 38"/>
                  <a:gd name="T11" fmla="*/ 6 h 16"/>
                  <a:gd name="T12" fmla="*/ 26 w 38"/>
                  <a:gd name="T13" fmla="*/ 4 h 16"/>
                  <a:gd name="T14" fmla="*/ 23 w 38"/>
                  <a:gd name="T15" fmla="*/ 5 h 16"/>
                  <a:gd name="T16" fmla="*/ 21 w 38"/>
                  <a:gd name="T17" fmla="*/ 8 h 16"/>
                  <a:gd name="T18" fmla="*/ 19 w 38"/>
                  <a:gd name="T19" fmla="*/ 9 h 16"/>
                  <a:gd name="T20" fmla="*/ 18 w 38"/>
                  <a:gd name="T21" fmla="*/ 9 h 16"/>
                  <a:gd name="T22" fmla="*/ 17 w 38"/>
                  <a:gd name="T23" fmla="*/ 10 h 16"/>
                  <a:gd name="T24" fmla="*/ 20 w 38"/>
                  <a:gd name="T25" fmla="*/ 14 h 16"/>
                  <a:gd name="T26" fmla="*/ 18 w 38"/>
                  <a:gd name="T27" fmla="*/ 15 h 16"/>
                  <a:gd name="T28" fmla="*/ 18 w 38"/>
                  <a:gd name="T29" fmla="*/ 16 h 16"/>
                  <a:gd name="T30" fmla="*/ 14 w 38"/>
                  <a:gd name="T31" fmla="*/ 16 h 16"/>
                  <a:gd name="T32" fmla="*/ 13 w 38"/>
                  <a:gd name="T33" fmla="*/ 12 h 16"/>
                  <a:gd name="T34" fmla="*/ 12 w 38"/>
                  <a:gd name="T35" fmla="*/ 14 h 16"/>
                  <a:gd name="T36" fmla="*/ 9 w 38"/>
                  <a:gd name="T37" fmla="*/ 12 h 16"/>
                  <a:gd name="T38" fmla="*/ 8 w 38"/>
                  <a:gd name="T39" fmla="*/ 10 h 16"/>
                  <a:gd name="T40" fmla="*/ 6 w 38"/>
                  <a:gd name="T41" fmla="*/ 10 h 16"/>
                  <a:gd name="T42" fmla="*/ 5 w 38"/>
                  <a:gd name="T43" fmla="*/ 9 h 16"/>
                  <a:gd name="T44" fmla="*/ 1 w 38"/>
                  <a:gd name="T45" fmla="*/ 9 h 16"/>
                  <a:gd name="T46" fmla="*/ 1 w 38"/>
                  <a:gd name="T47" fmla="*/ 10 h 16"/>
                  <a:gd name="T48" fmla="*/ 0 w 38"/>
                  <a:gd name="T49" fmla="*/ 10 h 16"/>
                  <a:gd name="T50" fmla="*/ 1 w 38"/>
                  <a:gd name="T51" fmla="*/ 8 h 16"/>
                  <a:gd name="T52" fmla="*/ 1 w 38"/>
                  <a:gd name="T53" fmla="*/ 6 h 16"/>
                  <a:gd name="T54" fmla="*/ 1 w 38"/>
                  <a:gd name="T55" fmla="*/ 5 h 16"/>
                  <a:gd name="T56" fmla="*/ 2 w 38"/>
                  <a:gd name="T57" fmla="*/ 5 h 16"/>
                  <a:gd name="T58" fmla="*/ 1 w 38"/>
                  <a:gd name="T59" fmla="*/ 4 h 16"/>
                  <a:gd name="T60" fmla="*/ 1 w 38"/>
                  <a:gd name="T61" fmla="*/ 2 h 16"/>
                  <a:gd name="T62" fmla="*/ 3 w 38"/>
                  <a:gd name="T63" fmla="*/ 0 h 16"/>
                  <a:gd name="T64" fmla="*/ 6 w 38"/>
                  <a:gd name="T65" fmla="*/ 3 h 16"/>
                  <a:gd name="T66" fmla="*/ 6 w 38"/>
                  <a:gd name="T67" fmla="*/ 4 h 16"/>
                  <a:gd name="T68" fmla="*/ 8 w 38"/>
                  <a:gd name="T69" fmla="*/ 5 h 16"/>
                  <a:gd name="T70" fmla="*/ 8 w 38"/>
                  <a:gd name="T71" fmla="*/ 4 h 16"/>
                  <a:gd name="T72" fmla="*/ 11 w 38"/>
                  <a:gd name="T73" fmla="*/ 5 h 16"/>
                  <a:gd name="T74" fmla="*/ 14 w 38"/>
                  <a:gd name="T75" fmla="*/ 5 h 16"/>
                  <a:gd name="T76" fmla="*/ 17 w 38"/>
                  <a:gd name="T77" fmla="*/ 4 h 16"/>
                  <a:gd name="T78" fmla="*/ 20 w 38"/>
                  <a:gd name="T79" fmla="*/ 2 h 16"/>
                  <a:gd name="T80" fmla="*/ 23 w 38"/>
                  <a:gd name="T81" fmla="*/ 0 h 16"/>
                  <a:gd name="T82" fmla="*/ 26 w 38"/>
                  <a:gd name="T83" fmla="*/ 0 h 16"/>
                  <a:gd name="T84" fmla="*/ 26 w 38"/>
                  <a:gd name="T85" fmla="*/ 2 h 16"/>
                  <a:gd name="T86" fmla="*/ 30 w 38"/>
                  <a:gd name="T87" fmla="*/ 2 h 16"/>
                  <a:gd name="T88" fmla="*/ 34 w 38"/>
                  <a:gd name="T89" fmla="*/ 3 h 16"/>
                  <a:gd name="T90" fmla="*/ 35 w 38"/>
                  <a:gd name="T91" fmla="*/ 5 h 16"/>
                  <a:gd name="T92" fmla="*/ 38 w 38"/>
                  <a:gd name="T93" fmla="*/ 6 h 16"/>
                  <a:gd name="T94" fmla="*/ 37 w 38"/>
                  <a:gd name="T95" fmla="*/ 8 h 16"/>
                  <a:gd name="T96" fmla="*/ 38 w 38"/>
                  <a:gd name="T97" fmla="*/ 11 h 16"/>
                  <a:gd name="T98" fmla="*/ 37 w 38"/>
                  <a:gd name="T99" fmla="*/ 14 h 16"/>
                  <a:gd name="T100" fmla="*/ 35 w 38"/>
                  <a:gd name="T101" fmla="*/ 12 h 16"/>
                  <a:gd name="T102" fmla="*/ 35 w 38"/>
                  <a:gd name="T10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16">
                    <a:moveTo>
                      <a:pt x="35" y="16"/>
                    </a:moveTo>
                    <a:lnTo>
                      <a:pt x="32" y="15"/>
                    </a:lnTo>
                    <a:lnTo>
                      <a:pt x="31" y="11"/>
                    </a:lnTo>
                    <a:lnTo>
                      <a:pt x="32" y="9"/>
                    </a:lnTo>
                    <a:lnTo>
                      <a:pt x="31" y="9"/>
                    </a:lnTo>
                    <a:lnTo>
                      <a:pt x="30" y="6"/>
                    </a:lnTo>
                    <a:lnTo>
                      <a:pt x="26" y="4"/>
                    </a:lnTo>
                    <a:lnTo>
                      <a:pt x="23" y="5"/>
                    </a:lnTo>
                    <a:lnTo>
                      <a:pt x="21" y="8"/>
                    </a:lnTo>
                    <a:lnTo>
                      <a:pt x="19" y="9"/>
                    </a:lnTo>
                    <a:lnTo>
                      <a:pt x="18" y="9"/>
                    </a:lnTo>
                    <a:lnTo>
                      <a:pt x="17" y="10"/>
                    </a:lnTo>
                    <a:lnTo>
                      <a:pt x="20" y="14"/>
                    </a:lnTo>
                    <a:lnTo>
                      <a:pt x="18" y="15"/>
                    </a:lnTo>
                    <a:lnTo>
                      <a:pt x="18" y="16"/>
                    </a:lnTo>
                    <a:lnTo>
                      <a:pt x="14" y="16"/>
                    </a:lnTo>
                    <a:lnTo>
                      <a:pt x="13" y="12"/>
                    </a:lnTo>
                    <a:lnTo>
                      <a:pt x="12" y="14"/>
                    </a:lnTo>
                    <a:lnTo>
                      <a:pt x="9" y="12"/>
                    </a:lnTo>
                    <a:lnTo>
                      <a:pt x="8" y="10"/>
                    </a:lnTo>
                    <a:lnTo>
                      <a:pt x="6" y="10"/>
                    </a:lnTo>
                    <a:lnTo>
                      <a:pt x="5" y="9"/>
                    </a:lnTo>
                    <a:lnTo>
                      <a:pt x="1" y="9"/>
                    </a:lnTo>
                    <a:lnTo>
                      <a:pt x="1" y="10"/>
                    </a:lnTo>
                    <a:lnTo>
                      <a:pt x="0" y="10"/>
                    </a:lnTo>
                    <a:lnTo>
                      <a:pt x="1" y="8"/>
                    </a:lnTo>
                    <a:lnTo>
                      <a:pt x="1" y="6"/>
                    </a:lnTo>
                    <a:lnTo>
                      <a:pt x="1" y="5"/>
                    </a:lnTo>
                    <a:lnTo>
                      <a:pt x="2" y="5"/>
                    </a:lnTo>
                    <a:lnTo>
                      <a:pt x="1" y="4"/>
                    </a:lnTo>
                    <a:lnTo>
                      <a:pt x="1" y="2"/>
                    </a:lnTo>
                    <a:lnTo>
                      <a:pt x="3" y="0"/>
                    </a:lnTo>
                    <a:lnTo>
                      <a:pt x="6" y="3"/>
                    </a:lnTo>
                    <a:lnTo>
                      <a:pt x="6" y="4"/>
                    </a:lnTo>
                    <a:lnTo>
                      <a:pt x="8" y="5"/>
                    </a:lnTo>
                    <a:lnTo>
                      <a:pt x="8" y="4"/>
                    </a:lnTo>
                    <a:lnTo>
                      <a:pt x="11" y="5"/>
                    </a:lnTo>
                    <a:lnTo>
                      <a:pt x="14" y="5"/>
                    </a:lnTo>
                    <a:lnTo>
                      <a:pt x="17" y="4"/>
                    </a:lnTo>
                    <a:lnTo>
                      <a:pt x="20" y="2"/>
                    </a:lnTo>
                    <a:lnTo>
                      <a:pt x="23" y="0"/>
                    </a:lnTo>
                    <a:lnTo>
                      <a:pt x="26" y="0"/>
                    </a:lnTo>
                    <a:lnTo>
                      <a:pt x="26" y="2"/>
                    </a:lnTo>
                    <a:lnTo>
                      <a:pt x="30" y="2"/>
                    </a:lnTo>
                    <a:lnTo>
                      <a:pt x="34" y="3"/>
                    </a:lnTo>
                    <a:lnTo>
                      <a:pt x="35" y="5"/>
                    </a:lnTo>
                    <a:lnTo>
                      <a:pt x="38" y="6"/>
                    </a:lnTo>
                    <a:lnTo>
                      <a:pt x="37" y="8"/>
                    </a:lnTo>
                    <a:lnTo>
                      <a:pt x="38" y="11"/>
                    </a:lnTo>
                    <a:lnTo>
                      <a:pt x="37" y="14"/>
                    </a:lnTo>
                    <a:lnTo>
                      <a:pt x="35" y="12"/>
                    </a:lnTo>
                    <a:lnTo>
                      <a:pt x="35" y="16"/>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4" name="任意多边形(F) 127">
                <a:extLst>
                  <a:ext uri="{FF2B5EF4-FFF2-40B4-BE49-F238E27FC236}">
                    <a16:creationId xmlns:a16="http://schemas.microsoft.com/office/drawing/2014/main" id="{1980562A-689D-4DB7-B5DD-F52B387A85DC}"/>
                  </a:ext>
                </a:extLst>
              </p:cNvPr>
              <p:cNvSpPr>
                <a:spLocks/>
              </p:cNvSpPr>
              <p:nvPr/>
            </p:nvSpPr>
            <p:spPr bwMode="auto">
              <a:xfrm>
                <a:off x="2074863" y="5767388"/>
                <a:ext cx="134938" cy="198438"/>
              </a:xfrm>
              <a:custGeom>
                <a:avLst/>
                <a:gdLst>
                  <a:gd name="T0" fmla="*/ 77 w 85"/>
                  <a:gd name="T1" fmla="*/ 124 h 125"/>
                  <a:gd name="T2" fmla="*/ 67 w 85"/>
                  <a:gd name="T3" fmla="*/ 121 h 125"/>
                  <a:gd name="T4" fmla="*/ 53 w 85"/>
                  <a:gd name="T5" fmla="*/ 112 h 125"/>
                  <a:gd name="T6" fmla="*/ 36 w 85"/>
                  <a:gd name="T7" fmla="*/ 100 h 125"/>
                  <a:gd name="T8" fmla="*/ 35 w 85"/>
                  <a:gd name="T9" fmla="*/ 91 h 125"/>
                  <a:gd name="T10" fmla="*/ 21 w 85"/>
                  <a:gd name="T11" fmla="*/ 71 h 125"/>
                  <a:gd name="T12" fmla="*/ 13 w 85"/>
                  <a:gd name="T13" fmla="*/ 54 h 125"/>
                  <a:gd name="T14" fmla="*/ 6 w 85"/>
                  <a:gd name="T15" fmla="*/ 44 h 125"/>
                  <a:gd name="T16" fmla="*/ 3 w 85"/>
                  <a:gd name="T17" fmla="*/ 39 h 125"/>
                  <a:gd name="T18" fmla="*/ 2 w 85"/>
                  <a:gd name="T19" fmla="*/ 27 h 125"/>
                  <a:gd name="T20" fmla="*/ 8 w 85"/>
                  <a:gd name="T21" fmla="*/ 26 h 125"/>
                  <a:gd name="T22" fmla="*/ 6 w 85"/>
                  <a:gd name="T23" fmla="*/ 31 h 125"/>
                  <a:gd name="T24" fmla="*/ 12 w 85"/>
                  <a:gd name="T25" fmla="*/ 31 h 125"/>
                  <a:gd name="T26" fmla="*/ 18 w 85"/>
                  <a:gd name="T27" fmla="*/ 31 h 125"/>
                  <a:gd name="T28" fmla="*/ 24 w 85"/>
                  <a:gd name="T29" fmla="*/ 21 h 125"/>
                  <a:gd name="T30" fmla="*/ 39 w 85"/>
                  <a:gd name="T31" fmla="*/ 11 h 125"/>
                  <a:gd name="T32" fmla="*/ 41 w 85"/>
                  <a:gd name="T33" fmla="*/ 2 h 125"/>
                  <a:gd name="T34" fmla="*/ 47 w 85"/>
                  <a:gd name="T35" fmla="*/ 4 h 125"/>
                  <a:gd name="T36" fmla="*/ 52 w 85"/>
                  <a:gd name="T37" fmla="*/ 9 h 125"/>
                  <a:gd name="T38" fmla="*/ 60 w 85"/>
                  <a:gd name="T39" fmla="*/ 17 h 125"/>
                  <a:gd name="T40" fmla="*/ 67 w 85"/>
                  <a:gd name="T41" fmla="*/ 16 h 125"/>
                  <a:gd name="T42" fmla="*/ 76 w 85"/>
                  <a:gd name="T43" fmla="*/ 19 h 125"/>
                  <a:gd name="T44" fmla="*/ 73 w 85"/>
                  <a:gd name="T45" fmla="*/ 26 h 125"/>
                  <a:gd name="T46" fmla="*/ 71 w 85"/>
                  <a:gd name="T47" fmla="*/ 29 h 125"/>
                  <a:gd name="T48" fmla="*/ 65 w 85"/>
                  <a:gd name="T49" fmla="*/ 31 h 125"/>
                  <a:gd name="T50" fmla="*/ 56 w 85"/>
                  <a:gd name="T51" fmla="*/ 39 h 125"/>
                  <a:gd name="T52" fmla="*/ 55 w 85"/>
                  <a:gd name="T53" fmla="*/ 45 h 125"/>
                  <a:gd name="T54" fmla="*/ 52 w 85"/>
                  <a:gd name="T55" fmla="*/ 50 h 125"/>
                  <a:gd name="T56" fmla="*/ 53 w 85"/>
                  <a:gd name="T57" fmla="*/ 57 h 125"/>
                  <a:gd name="T58" fmla="*/ 54 w 85"/>
                  <a:gd name="T59" fmla="*/ 65 h 125"/>
                  <a:gd name="T60" fmla="*/ 61 w 85"/>
                  <a:gd name="T61" fmla="*/ 68 h 125"/>
                  <a:gd name="T62" fmla="*/ 73 w 85"/>
                  <a:gd name="T63" fmla="*/ 65 h 125"/>
                  <a:gd name="T64" fmla="*/ 76 w 85"/>
                  <a:gd name="T65" fmla="*/ 75 h 125"/>
                  <a:gd name="T66" fmla="*/ 85 w 85"/>
                  <a:gd name="T67" fmla="*/ 85 h 125"/>
                  <a:gd name="T68" fmla="*/ 83 w 85"/>
                  <a:gd name="T69" fmla="*/ 92 h 125"/>
                  <a:gd name="T70" fmla="*/ 81 w 85"/>
                  <a:gd name="T71" fmla="*/ 102 h 125"/>
                  <a:gd name="T72" fmla="*/ 81 w 85"/>
                  <a:gd name="T73" fmla="*/ 107 h 125"/>
                  <a:gd name="T74" fmla="*/ 79 w 85"/>
                  <a:gd name="T75"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5">
                    <a:moveTo>
                      <a:pt x="79" y="120"/>
                    </a:moveTo>
                    <a:lnTo>
                      <a:pt x="77" y="124"/>
                    </a:lnTo>
                    <a:lnTo>
                      <a:pt x="73" y="125"/>
                    </a:lnTo>
                    <a:lnTo>
                      <a:pt x="67" y="121"/>
                    </a:lnTo>
                    <a:lnTo>
                      <a:pt x="66" y="118"/>
                    </a:lnTo>
                    <a:lnTo>
                      <a:pt x="53" y="112"/>
                    </a:lnTo>
                    <a:lnTo>
                      <a:pt x="41" y="103"/>
                    </a:lnTo>
                    <a:lnTo>
                      <a:pt x="36" y="100"/>
                    </a:lnTo>
                    <a:lnTo>
                      <a:pt x="33" y="94"/>
                    </a:lnTo>
                    <a:lnTo>
                      <a:pt x="35" y="91"/>
                    </a:lnTo>
                    <a:lnTo>
                      <a:pt x="29" y="83"/>
                    </a:lnTo>
                    <a:lnTo>
                      <a:pt x="21" y="71"/>
                    </a:lnTo>
                    <a:lnTo>
                      <a:pt x="15" y="57"/>
                    </a:lnTo>
                    <a:lnTo>
                      <a:pt x="13" y="54"/>
                    </a:lnTo>
                    <a:lnTo>
                      <a:pt x="10" y="49"/>
                    </a:lnTo>
                    <a:lnTo>
                      <a:pt x="6" y="44"/>
                    </a:lnTo>
                    <a:lnTo>
                      <a:pt x="1" y="42"/>
                    </a:lnTo>
                    <a:lnTo>
                      <a:pt x="3" y="39"/>
                    </a:lnTo>
                    <a:lnTo>
                      <a:pt x="0" y="32"/>
                    </a:lnTo>
                    <a:lnTo>
                      <a:pt x="2" y="27"/>
                    </a:lnTo>
                    <a:lnTo>
                      <a:pt x="7" y="23"/>
                    </a:lnTo>
                    <a:lnTo>
                      <a:pt x="8" y="26"/>
                    </a:lnTo>
                    <a:lnTo>
                      <a:pt x="6" y="27"/>
                    </a:lnTo>
                    <a:lnTo>
                      <a:pt x="6" y="31"/>
                    </a:lnTo>
                    <a:lnTo>
                      <a:pt x="9" y="29"/>
                    </a:lnTo>
                    <a:lnTo>
                      <a:pt x="12" y="31"/>
                    </a:lnTo>
                    <a:lnTo>
                      <a:pt x="14" y="33"/>
                    </a:lnTo>
                    <a:lnTo>
                      <a:pt x="18" y="31"/>
                    </a:lnTo>
                    <a:lnTo>
                      <a:pt x="19" y="26"/>
                    </a:lnTo>
                    <a:lnTo>
                      <a:pt x="24" y="21"/>
                    </a:lnTo>
                    <a:lnTo>
                      <a:pt x="32" y="17"/>
                    </a:lnTo>
                    <a:lnTo>
                      <a:pt x="39" y="11"/>
                    </a:lnTo>
                    <a:lnTo>
                      <a:pt x="41" y="6"/>
                    </a:lnTo>
                    <a:lnTo>
                      <a:pt x="41" y="2"/>
                    </a:lnTo>
                    <a:lnTo>
                      <a:pt x="42" y="0"/>
                    </a:lnTo>
                    <a:lnTo>
                      <a:pt x="47" y="4"/>
                    </a:lnTo>
                    <a:lnTo>
                      <a:pt x="48" y="8"/>
                    </a:lnTo>
                    <a:lnTo>
                      <a:pt x="52" y="9"/>
                    </a:lnTo>
                    <a:lnTo>
                      <a:pt x="55" y="16"/>
                    </a:lnTo>
                    <a:lnTo>
                      <a:pt x="60" y="17"/>
                    </a:lnTo>
                    <a:lnTo>
                      <a:pt x="65" y="15"/>
                    </a:lnTo>
                    <a:lnTo>
                      <a:pt x="67" y="16"/>
                    </a:lnTo>
                    <a:lnTo>
                      <a:pt x="71" y="16"/>
                    </a:lnTo>
                    <a:lnTo>
                      <a:pt x="76" y="19"/>
                    </a:lnTo>
                    <a:lnTo>
                      <a:pt x="72" y="26"/>
                    </a:lnTo>
                    <a:lnTo>
                      <a:pt x="73" y="26"/>
                    </a:lnTo>
                    <a:lnTo>
                      <a:pt x="77" y="29"/>
                    </a:lnTo>
                    <a:lnTo>
                      <a:pt x="71" y="29"/>
                    </a:lnTo>
                    <a:lnTo>
                      <a:pt x="70" y="29"/>
                    </a:lnTo>
                    <a:lnTo>
                      <a:pt x="65" y="31"/>
                    </a:lnTo>
                    <a:lnTo>
                      <a:pt x="56" y="35"/>
                    </a:lnTo>
                    <a:lnTo>
                      <a:pt x="56" y="39"/>
                    </a:lnTo>
                    <a:lnTo>
                      <a:pt x="54" y="42"/>
                    </a:lnTo>
                    <a:lnTo>
                      <a:pt x="55" y="45"/>
                    </a:lnTo>
                    <a:lnTo>
                      <a:pt x="52" y="46"/>
                    </a:lnTo>
                    <a:lnTo>
                      <a:pt x="52" y="50"/>
                    </a:lnTo>
                    <a:lnTo>
                      <a:pt x="49" y="51"/>
                    </a:lnTo>
                    <a:lnTo>
                      <a:pt x="53" y="57"/>
                    </a:lnTo>
                    <a:lnTo>
                      <a:pt x="56" y="61"/>
                    </a:lnTo>
                    <a:lnTo>
                      <a:pt x="54" y="65"/>
                    </a:lnTo>
                    <a:lnTo>
                      <a:pt x="59" y="65"/>
                    </a:lnTo>
                    <a:lnTo>
                      <a:pt x="61" y="68"/>
                    </a:lnTo>
                    <a:lnTo>
                      <a:pt x="67" y="68"/>
                    </a:lnTo>
                    <a:lnTo>
                      <a:pt x="73" y="65"/>
                    </a:lnTo>
                    <a:lnTo>
                      <a:pt x="72" y="74"/>
                    </a:lnTo>
                    <a:lnTo>
                      <a:pt x="76" y="75"/>
                    </a:lnTo>
                    <a:lnTo>
                      <a:pt x="79" y="74"/>
                    </a:lnTo>
                    <a:lnTo>
                      <a:pt x="85" y="85"/>
                    </a:lnTo>
                    <a:lnTo>
                      <a:pt x="84" y="87"/>
                    </a:lnTo>
                    <a:lnTo>
                      <a:pt x="83" y="92"/>
                    </a:lnTo>
                    <a:lnTo>
                      <a:pt x="83" y="98"/>
                    </a:lnTo>
                    <a:lnTo>
                      <a:pt x="81" y="102"/>
                    </a:lnTo>
                    <a:lnTo>
                      <a:pt x="82" y="104"/>
                    </a:lnTo>
                    <a:lnTo>
                      <a:pt x="81" y="107"/>
                    </a:lnTo>
                    <a:lnTo>
                      <a:pt x="83" y="112"/>
                    </a:lnTo>
                    <a:lnTo>
                      <a:pt x="79" y="12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5" name="任意多边形(F) 132">
                <a:extLst>
                  <a:ext uri="{FF2B5EF4-FFF2-40B4-BE49-F238E27FC236}">
                    <a16:creationId xmlns:a16="http://schemas.microsoft.com/office/drawing/2014/main" id="{62764FA7-160A-45EE-AE92-25C6CEF39BB3}"/>
                  </a:ext>
                </a:extLst>
              </p:cNvPr>
              <p:cNvSpPr>
                <a:spLocks/>
              </p:cNvSpPr>
              <p:nvPr/>
            </p:nvSpPr>
            <p:spPr bwMode="auto">
              <a:xfrm>
                <a:off x="2225675" y="5568950"/>
                <a:ext cx="17463" cy="4763"/>
              </a:xfrm>
              <a:custGeom>
                <a:avLst/>
                <a:gdLst>
                  <a:gd name="T0" fmla="*/ 6 w 11"/>
                  <a:gd name="T1" fmla="*/ 0 h 3"/>
                  <a:gd name="T2" fmla="*/ 10 w 11"/>
                  <a:gd name="T3" fmla="*/ 1 h 3"/>
                  <a:gd name="T4" fmla="*/ 11 w 11"/>
                  <a:gd name="T5" fmla="*/ 2 h 3"/>
                  <a:gd name="T6" fmla="*/ 8 w 11"/>
                  <a:gd name="T7" fmla="*/ 3 h 3"/>
                  <a:gd name="T8" fmla="*/ 4 w 11"/>
                  <a:gd name="T9" fmla="*/ 3 h 3"/>
                  <a:gd name="T10" fmla="*/ 0 w 11"/>
                  <a:gd name="T11" fmla="*/ 3 h 3"/>
                  <a:gd name="T12" fmla="*/ 0 w 11"/>
                  <a:gd name="T13" fmla="*/ 1 h 3"/>
                  <a:gd name="T14" fmla="*/ 0 w 11"/>
                  <a:gd name="T15" fmla="*/ 0 h 3"/>
                  <a:gd name="T16" fmla="*/ 6 w 1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6" y="0"/>
                    </a:moveTo>
                    <a:lnTo>
                      <a:pt x="10" y="1"/>
                    </a:lnTo>
                    <a:lnTo>
                      <a:pt x="11" y="2"/>
                    </a:lnTo>
                    <a:lnTo>
                      <a:pt x="8" y="3"/>
                    </a:lnTo>
                    <a:lnTo>
                      <a:pt x="4" y="3"/>
                    </a:lnTo>
                    <a:lnTo>
                      <a:pt x="0" y="3"/>
                    </a:lnTo>
                    <a:lnTo>
                      <a:pt x="0" y="1"/>
                    </a:lnTo>
                    <a:lnTo>
                      <a:pt x="0" y="0"/>
                    </a:lnTo>
                    <a:lnTo>
                      <a:pt x="6"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6" name="任意多边形(F) 135">
                <a:extLst>
                  <a:ext uri="{FF2B5EF4-FFF2-40B4-BE49-F238E27FC236}">
                    <a16:creationId xmlns:a16="http://schemas.microsoft.com/office/drawing/2014/main" id="{4B04F5FB-8879-478A-B7F3-2FA2461180BD}"/>
                  </a:ext>
                </a:extLst>
              </p:cNvPr>
              <p:cNvSpPr>
                <a:spLocks/>
              </p:cNvSpPr>
              <p:nvPr/>
            </p:nvSpPr>
            <p:spPr bwMode="auto">
              <a:xfrm>
                <a:off x="2273300" y="5976938"/>
                <a:ext cx="90488" cy="93663"/>
              </a:xfrm>
              <a:custGeom>
                <a:avLst/>
                <a:gdLst>
                  <a:gd name="T0" fmla="*/ 0 w 57"/>
                  <a:gd name="T1" fmla="*/ 21 h 59"/>
                  <a:gd name="T2" fmla="*/ 3 w 57"/>
                  <a:gd name="T3" fmla="*/ 12 h 59"/>
                  <a:gd name="T4" fmla="*/ 3 w 57"/>
                  <a:gd name="T5" fmla="*/ 9 h 59"/>
                  <a:gd name="T6" fmla="*/ 6 w 57"/>
                  <a:gd name="T7" fmla="*/ 3 h 59"/>
                  <a:gd name="T8" fmla="*/ 18 w 57"/>
                  <a:gd name="T9" fmla="*/ 0 h 59"/>
                  <a:gd name="T10" fmla="*/ 24 w 57"/>
                  <a:gd name="T11" fmla="*/ 0 h 59"/>
                  <a:gd name="T12" fmla="*/ 30 w 57"/>
                  <a:gd name="T13" fmla="*/ 4 h 59"/>
                  <a:gd name="T14" fmla="*/ 30 w 57"/>
                  <a:gd name="T15" fmla="*/ 6 h 59"/>
                  <a:gd name="T16" fmla="*/ 33 w 57"/>
                  <a:gd name="T17" fmla="*/ 10 h 59"/>
                  <a:gd name="T18" fmla="*/ 32 w 57"/>
                  <a:gd name="T19" fmla="*/ 20 h 59"/>
                  <a:gd name="T20" fmla="*/ 39 w 57"/>
                  <a:gd name="T21" fmla="*/ 21 h 59"/>
                  <a:gd name="T22" fmla="*/ 41 w 57"/>
                  <a:gd name="T23" fmla="*/ 20 h 59"/>
                  <a:gd name="T24" fmla="*/ 46 w 57"/>
                  <a:gd name="T25" fmla="*/ 22 h 59"/>
                  <a:gd name="T26" fmla="*/ 47 w 57"/>
                  <a:gd name="T27" fmla="*/ 23 h 59"/>
                  <a:gd name="T28" fmla="*/ 48 w 57"/>
                  <a:gd name="T29" fmla="*/ 30 h 59"/>
                  <a:gd name="T30" fmla="*/ 48 w 57"/>
                  <a:gd name="T31" fmla="*/ 33 h 59"/>
                  <a:gd name="T32" fmla="*/ 51 w 57"/>
                  <a:gd name="T33" fmla="*/ 34 h 59"/>
                  <a:gd name="T34" fmla="*/ 55 w 57"/>
                  <a:gd name="T35" fmla="*/ 33 h 59"/>
                  <a:gd name="T36" fmla="*/ 57 w 57"/>
                  <a:gd name="T37" fmla="*/ 34 h 59"/>
                  <a:gd name="T38" fmla="*/ 57 w 57"/>
                  <a:gd name="T39" fmla="*/ 38 h 59"/>
                  <a:gd name="T40" fmla="*/ 56 w 57"/>
                  <a:gd name="T41" fmla="*/ 42 h 59"/>
                  <a:gd name="T42" fmla="*/ 55 w 57"/>
                  <a:gd name="T43" fmla="*/ 46 h 59"/>
                  <a:gd name="T44" fmla="*/ 53 w 57"/>
                  <a:gd name="T45" fmla="*/ 53 h 59"/>
                  <a:gd name="T46" fmla="*/ 47 w 57"/>
                  <a:gd name="T47" fmla="*/ 58 h 59"/>
                  <a:gd name="T48" fmla="*/ 41 w 57"/>
                  <a:gd name="T49" fmla="*/ 59 h 59"/>
                  <a:gd name="T50" fmla="*/ 34 w 57"/>
                  <a:gd name="T51" fmla="*/ 58 h 59"/>
                  <a:gd name="T52" fmla="*/ 28 w 57"/>
                  <a:gd name="T53" fmla="*/ 57 h 59"/>
                  <a:gd name="T54" fmla="*/ 34 w 57"/>
                  <a:gd name="T55" fmla="*/ 45 h 59"/>
                  <a:gd name="T56" fmla="*/ 33 w 57"/>
                  <a:gd name="T57" fmla="*/ 42 h 59"/>
                  <a:gd name="T58" fmla="*/ 27 w 57"/>
                  <a:gd name="T59" fmla="*/ 39 h 59"/>
                  <a:gd name="T60" fmla="*/ 18 w 57"/>
                  <a:gd name="T61" fmla="*/ 34 h 59"/>
                  <a:gd name="T62" fmla="*/ 12 w 57"/>
                  <a:gd name="T63" fmla="*/ 33 h 59"/>
                  <a:gd name="T64" fmla="*/ 0 w 57"/>
                  <a:gd name="T6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9">
                    <a:moveTo>
                      <a:pt x="0" y="21"/>
                    </a:moveTo>
                    <a:lnTo>
                      <a:pt x="3" y="12"/>
                    </a:lnTo>
                    <a:lnTo>
                      <a:pt x="3" y="9"/>
                    </a:lnTo>
                    <a:lnTo>
                      <a:pt x="6" y="3"/>
                    </a:lnTo>
                    <a:lnTo>
                      <a:pt x="18" y="0"/>
                    </a:lnTo>
                    <a:lnTo>
                      <a:pt x="24" y="0"/>
                    </a:lnTo>
                    <a:lnTo>
                      <a:pt x="30" y="4"/>
                    </a:lnTo>
                    <a:lnTo>
                      <a:pt x="30" y="6"/>
                    </a:lnTo>
                    <a:lnTo>
                      <a:pt x="33" y="10"/>
                    </a:lnTo>
                    <a:lnTo>
                      <a:pt x="32" y="20"/>
                    </a:lnTo>
                    <a:lnTo>
                      <a:pt x="39" y="21"/>
                    </a:lnTo>
                    <a:lnTo>
                      <a:pt x="41" y="20"/>
                    </a:lnTo>
                    <a:lnTo>
                      <a:pt x="46" y="22"/>
                    </a:lnTo>
                    <a:lnTo>
                      <a:pt x="47" y="23"/>
                    </a:lnTo>
                    <a:lnTo>
                      <a:pt x="48" y="30"/>
                    </a:lnTo>
                    <a:lnTo>
                      <a:pt x="48" y="33"/>
                    </a:lnTo>
                    <a:lnTo>
                      <a:pt x="51" y="34"/>
                    </a:lnTo>
                    <a:lnTo>
                      <a:pt x="55" y="33"/>
                    </a:lnTo>
                    <a:lnTo>
                      <a:pt x="57" y="34"/>
                    </a:lnTo>
                    <a:lnTo>
                      <a:pt x="57" y="38"/>
                    </a:lnTo>
                    <a:lnTo>
                      <a:pt x="56" y="42"/>
                    </a:lnTo>
                    <a:lnTo>
                      <a:pt x="55" y="46"/>
                    </a:lnTo>
                    <a:lnTo>
                      <a:pt x="53" y="53"/>
                    </a:lnTo>
                    <a:lnTo>
                      <a:pt x="47" y="58"/>
                    </a:lnTo>
                    <a:lnTo>
                      <a:pt x="41" y="59"/>
                    </a:lnTo>
                    <a:lnTo>
                      <a:pt x="34" y="58"/>
                    </a:lnTo>
                    <a:lnTo>
                      <a:pt x="28" y="57"/>
                    </a:lnTo>
                    <a:lnTo>
                      <a:pt x="34" y="45"/>
                    </a:lnTo>
                    <a:lnTo>
                      <a:pt x="33" y="42"/>
                    </a:lnTo>
                    <a:lnTo>
                      <a:pt x="27" y="39"/>
                    </a:lnTo>
                    <a:lnTo>
                      <a:pt x="18" y="34"/>
                    </a:lnTo>
                    <a:lnTo>
                      <a:pt x="12" y="33"/>
                    </a:lnTo>
                    <a:lnTo>
                      <a:pt x="0" y="21"/>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7" name="任意多边形(F) 152">
                <a:extLst>
                  <a:ext uri="{FF2B5EF4-FFF2-40B4-BE49-F238E27FC236}">
                    <a16:creationId xmlns:a16="http://schemas.microsoft.com/office/drawing/2014/main" id="{98579055-7EE9-4086-94DD-652AA5EB907E}"/>
                  </a:ext>
                </a:extLst>
              </p:cNvPr>
              <p:cNvSpPr>
                <a:spLocks/>
              </p:cNvSpPr>
              <p:nvPr/>
            </p:nvSpPr>
            <p:spPr bwMode="auto">
              <a:xfrm>
                <a:off x="2324100" y="5705475"/>
                <a:ext cx="41275" cy="42863"/>
              </a:xfrm>
              <a:custGeom>
                <a:avLst/>
                <a:gdLst>
                  <a:gd name="T0" fmla="*/ 6 w 26"/>
                  <a:gd name="T1" fmla="*/ 0 h 27"/>
                  <a:gd name="T2" fmla="*/ 13 w 26"/>
                  <a:gd name="T3" fmla="*/ 1 h 27"/>
                  <a:gd name="T4" fmla="*/ 14 w 26"/>
                  <a:gd name="T5" fmla="*/ 0 h 27"/>
                  <a:gd name="T6" fmla="*/ 19 w 26"/>
                  <a:gd name="T7" fmla="*/ 0 h 27"/>
                  <a:gd name="T8" fmla="*/ 26 w 26"/>
                  <a:gd name="T9" fmla="*/ 1 h 27"/>
                  <a:gd name="T10" fmla="*/ 24 w 26"/>
                  <a:gd name="T11" fmla="*/ 7 h 27"/>
                  <a:gd name="T12" fmla="*/ 24 w 26"/>
                  <a:gd name="T13" fmla="*/ 12 h 27"/>
                  <a:gd name="T14" fmla="*/ 26 w 26"/>
                  <a:gd name="T15" fmla="*/ 15 h 27"/>
                  <a:gd name="T16" fmla="*/ 25 w 26"/>
                  <a:gd name="T17" fmla="*/ 18 h 27"/>
                  <a:gd name="T18" fmla="*/ 25 w 26"/>
                  <a:gd name="T19" fmla="*/ 21 h 27"/>
                  <a:gd name="T20" fmla="*/ 23 w 26"/>
                  <a:gd name="T21" fmla="*/ 24 h 27"/>
                  <a:gd name="T22" fmla="*/ 19 w 26"/>
                  <a:gd name="T23" fmla="*/ 23 h 27"/>
                  <a:gd name="T24" fmla="*/ 15 w 26"/>
                  <a:gd name="T25" fmla="*/ 24 h 27"/>
                  <a:gd name="T26" fmla="*/ 13 w 26"/>
                  <a:gd name="T27" fmla="*/ 23 h 27"/>
                  <a:gd name="T28" fmla="*/ 13 w 26"/>
                  <a:gd name="T29" fmla="*/ 25 h 27"/>
                  <a:gd name="T30" fmla="*/ 14 w 26"/>
                  <a:gd name="T31" fmla="*/ 26 h 27"/>
                  <a:gd name="T32" fmla="*/ 13 w 26"/>
                  <a:gd name="T33" fmla="*/ 27 h 27"/>
                  <a:gd name="T34" fmla="*/ 9 w 26"/>
                  <a:gd name="T35" fmla="*/ 27 h 27"/>
                  <a:gd name="T36" fmla="*/ 6 w 26"/>
                  <a:gd name="T37" fmla="*/ 21 h 27"/>
                  <a:gd name="T38" fmla="*/ 4 w 26"/>
                  <a:gd name="T39" fmla="*/ 18 h 27"/>
                  <a:gd name="T40" fmla="*/ 2 w 26"/>
                  <a:gd name="T41" fmla="*/ 18 h 27"/>
                  <a:gd name="T42" fmla="*/ 0 w 26"/>
                  <a:gd name="T43" fmla="*/ 13 h 27"/>
                  <a:gd name="T44" fmla="*/ 1 w 26"/>
                  <a:gd name="T45" fmla="*/ 9 h 27"/>
                  <a:gd name="T46" fmla="*/ 0 w 26"/>
                  <a:gd name="T47" fmla="*/ 8 h 27"/>
                  <a:gd name="T48" fmla="*/ 4 w 26"/>
                  <a:gd name="T49" fmla="*/ 6 h 27"/>
                  <a:gd name="T50" fmla="*/ 6 w 26"/>
                  <a:gd name="T5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7">
                    <a:moveTo>
                      <a:pt x="6" y="0"/>
                    </a:moveTo>
                    <a:lnTo>
                      <a:pt x="13" y="1"/>
                    </a:lnTo>
                    <a:lnTo>
                      <a:pt x="14" y="0"/>
                    </a:lnTo>
                    <a:lnTo>
                      <a:pt x="19" y="0"/>
                    </a:lnTo>
                    <a:lnTo>
                      <a:pt x="26" y="1"/>
                    </a:lnTo>
                    <a:lnTo>
                      <a:pt x="24" y="7"/>
                    </a:lnTo>
                    <a:lnTo>
                      <a:pt x="24" y="12"/>
                    </a:lnTo>
                    <a:lnTo>
                      <a:pt x="26" y="15"/>
                    </a:lnTo>
                    <a:lnTo>
                      <a:pt x="25" y="18"/>
                    </a:lnTo>
                    <a:lnTo>
                      <a:pt x="25" y="21"/>
                    </a:lnTo>
                    <a:lnTo>
                      <a:pt x="23" y="24"/>
                    </a:lnTo>
                    <a:lnTo>
                      <a:pt x="19" y="23"/>
                    </a:lnTo>
                    <a:lnTo>
                      <a:pt x="15" y="24"/>
                    </a:lnTo>
                    <a:lnTo>
                      <a:pt x="13" y="23"/>
                    </a:lnTo>
                    <a:lnTo>
                      <a:pt x="13" y="25"/>
                    </a:lnTo>
                    <a:lnTo>
                      <a:pt x="14" y="26"/>
                    </a:lnTo>
                    <a:lnTo>
                      <a:pt x="13" y="27"/>
                    </a:lnTo>
                    <a:lnTo>
                      <a:pt x="9" y="27"/>
                    </a:lnTo>
                    <a:lnTo>
                      <a:pt x="6" y="21"/>
                    </a:lnTo>
                    <a:lnTo>
                      <a:pt x="4" y="18"/>
                    </a:lnTo>
                    <a:lnTo>
                      <a:pt x="2" y="18"/>
                    </a:lnTo>
                    <a:lnTo>
                      <a:pt x="0" y="13"/>
                    </a:lnTo>
                    <a:lnTo>
                      <a:pt x="1" y="9"/>
                    </a:lnTo>
                    <a:lnTo>
                      <a:pt x="0" y="8"/>
                    </a:lnTo>
                    <a:lnTo>
                      <a:pt x="4" y="6"/>
                    </a:lnTo>
                    <a:lnTo>
                      <a:pt x="6"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8" name="任意多边形(F) 154">
                <a:extLst>
                  <a:ext uri="{FF2B5EF4-FFF2-40B4-BE49-F238E27FC236}">
                    <a16:creationId xmlns:a16="http://schemas.microsoft.com/office/drawing/2014/main" id="{DD1E65F6-08FC-4159-908E-FDF60ECD4746}"/>
                  </a:ext>
                </a:extLst>
              </p:cNvPr>
              <p:cNvSpPr>
                <a:spLocks/>
              </p:cNvSpPr>
              <p:nvPr/>
            </p:nvSpPr>
            <p:spPr bwMode="auto">
              <a:xfrm>
                <a:off x="1982788" y="5614988"/>
                <a:ext cx="23813" cy="12700"/>
              </a:xfrm>
              <a:custGeom>
                <a:avLst/>
                <a:gdLst>
                  <a:gd name="T0" fmla="*/ 15 w 15"/>
                  <a:gd name="T1" fmla="*/ 7 h 8"/>
                  <a:gd name="T2" fmla="*/ 14 w 15"/>
                  <a:gd name="T3" fmla="*/ 8 h 8"/>
                  <a:gd name="T4" fmla="*/ 10 w 15"/>
                  <a:gd name="T5" fmla="*/ 8 h 8"/>
                  <a:gd name="T6" fmla="*/ 8 w 15"/>
                  <a:gd name="T7" fmla="*/ 7 h 8"/>
                  <a:gd name="T8" fmla="*/ 4 w 15"/>
                  <a:gd name="T9" fmla="*/ 6 h 8"/>
                  <a:gd name="T10" fmla="*/ 1 w 15"/>
                  <a:gd name="T11" fmla="*/ 6 h 8"/>
                  <a:gd name="T12" fmla="*/ 0 w 15"/>
                  <a:gd name="T13" fmla="*/ 5 h 8"/>
                  <a:gd name="T14" fmla="*/ 0 w 15"/>
                  <a:gd name="T15" fmla="*/ 3 h 8"/>
                  <a:gd name="T16" fmla="*/ 2 w 15"/>
                  <a:gd name="T17" fmla="*/ 1 h 8"/>
                  <a:gd name="T18" fmla="*/ 3 w 15"/>
                  <a:gd name="T19" fmla="*/ 1 h 8"/>
                  <a:gd name="T20" fmla="*/ 3 w 15"/>
                  <a:gd name="T21" fmla="*/ 0 h 8"/>
                  <a:gd name="T22" fmla="*/ 4 w 15"/>
                  <a:gd name="T23" fmla="*/ 0 h 8"/>
                  <a:gd name="T24" fmla="*/ 7 w 15"/>
                  <a:gd name="T25" fmla="*/ 0 h 8"/>
                  <a:gd name="T26" fmla="*/ 8 w 15"/>
                  <a:gd name="T27" fmla="*/ 1 h 8"/>
                  <a:gd name="T28" fmla="*/ 9 w 15"/>
                  <a:gd name="T29" fmla="*/ 2 h 8"/>
                  <a:gd name="T30" fmla="*/ 10 w 15"/>
                  <a:gd name="T31" fmla="*/ 3 h 8"/>
                  <a:gd name="T32" fmla="*/ 13 w 15"/>
                  <a:gd name="T33" fmla="*/ 2 h 8"/>
                  <a:gd name="T34" fmla="*/ 14 w 15"/>
                  <a:gd name="T35" fmla="*/ 3 h 8"/>
                  <a:gd name="T36" fmla="*/ 15 w 15"/>
                  <a:gd name="T37" fmla="*/ 3 h 8"/>
                  <a:gd name="T38" fmla="*/ 15 w 15"/>
                  <a:gd name="T3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8">
                    <a:moveTo>
                      <a:pt x="15" y="7"/>
                    </a:moveTo>
                    <a:lnTo>
                      <a:pt x="14" y="8"/>
                    </a:lnTo>
                    <a:lnTo>
                      <a:pt x="10" y="8"/>
                    </a:lnTo>
                    <a:lnTo>
                      <a:pt x="8" y="7"/>
                    </a:lnTo>
                    <a:lnTo>
                      <a:pt x="4" y="6"/>
                    </a:lnTo>
                    <a:lnTo>
                      <a:pt x="1" y="6"/>
                    </a:lnTo>
                    <a:lnTo>
                      <a:pt x="0" y="5"/>
                    </a:lnTo>
                    <a:lnTo>
                      <a:pt x="0" y="3"/>
                    </a:lnTo>
                    <a:lnTo>
                      <a:pt x="2" y="1"/>
                    </a:lnTo>
                    <a:lnTo>
                      <a:pt x="3" y="1"/>
                    </a:lnTo>
                    <a:lnTo>
                      <a:pt x="3" y="0"/>
                    </a:lnTo>
                    <a:lnTo>
                      <a:pt x="4" y="0"/>
                    </a:lnTo>
                    <a:lnTo>
                      <a:pt x="7" y="0"/>
                    </a:lnTo>
                    <a:lnTo>
                      <a:pt x="8" y="1"/>
                    </a:lnTo>
                    <a:lnTo>
                      <a:pt x="9" y="2"/>
                    </a:lnTo>
                    <a:lnTo>
                      <a:pt x="10" y="3"/>
                    </a:lnTo>
                    <a:lnTo>
                      <a:pt x="13" y="2"/>
                    </a:lnTo>
                    <a:lnTo>
                      <a:pt x="14" y="3"/>
                    </a:lnTo>
                    <a:lnTo>
                      <a:pt x="15" y="3"/>
                    </a:lnTo>
                    <a:lnTo>
                      <a:pt x="15" y="7"/>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49" name="任意多边形(F) 166">
                <a:extLst>
                  <a:ext uri="{FF2B5EF4-FFF2-40B4-BE49-F238E27FC236}">
                    <a16:creationId xmlns:a16="http://schemas.microsoft.com/office/drawing/2014/main" id="{BB115070-0B04-4A86-AF6F-EE4C3C0329D7}"/>
                  </a:ext>
                </a:extLst>
              </p:cNvPr>
              <p:cNvSpPr>
                <a:spLocks/>
              </p:cNvSpPr>
              <p:nvPr/>
            </p:nvSpPr>
            <p:spPr bwMode="auto">
              <a:xfrm>
                <a:off x="2281238" y="5653088"/>
                <a:ext cx="11113" cy="9525"/>
              </a:xfrm>
              <a:custGeom>
                <a:avLst/>
                <a:gdLst>
                  <a:gd name="T0" fmla="*/ 2 w 7"/>
                  <a:gd name="T1" fmla="*/ 0 h 6"/>
                  <a:gd name="T2" fmla="*/ 6 w 7"/>
                  <a:gd name="T3" fmla="*/ 0 h 6"/>
                  <a:gd name="T4" fmla="*/ 7 w 7"/>
                  <a:gd name="T5" fmla="*/ 0 h 6"/>
                  <a:gd name="T6" fmla="*/ 7 w 7"/>
                  <a:gd name="T7" fmla="*/ 5 h 6"/>
                  <a:gd name="T8" fmla="*/ 1 w 7"/>
                  <a:gd name="T9" fmla="*/ 6 h 6"/>
                  <a:gd name="T10" fmla="*/ 0 w 7"/>
                  <a:gd name="T11" fmla="*/ 5 h 6"/>
                  <a:gd name="T12" fmla="*/ 2 w 7"/>
                  <a:gd name="T13" fmla="*/ 4 h 6"/>
                  <a:gd name="T14" fmla="*/ 2 w 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0"/>
                    </a:moveTo>
                    <a:lnTo>
                      <a:pt x="6" y="0"/>
                    </a:lnTo>
                    <a:lnTo>
                      <a:pt x="7" y="0"/>
                    </a:lnTo>
                    <a:lnTo>
                      <a:pt x="7" y="5"/>
                    </a:lnTo>
                    <a:lnTo>
                      <a:pt x="1" y="6"/>
                    </a:lnTo>
                    <a:lnTo>
                      <a:pt x="0" y="5"/>
                    </a:lnTo>
                    <a:lnTo>
                      <a:pt x="2" y="4"/>
                    </a:lnTo>
                    <a:lnTo>
                      <a:pt x="2" y="0"/>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0" name="任意多边形(F) 172">
                <a:extLst>
                  <a:ext uri="{FF2B5EF4-FFF2-40B4-BE49-F238E27FC236}">
                    <a16:creationId xmlns:a16="http://schemas.microsoft.com/office/drawing/2014/main" id="{04FDDE1B-B767-40B1-85F0-C3B39BF30361}"/>
                  </a:ext>
                </a:extLst>
              </p:cNvPr>
              <p:cNvSpPr>
                <a:spLocks/>
              </p:cNvSpPr>
              <p:nvPr/>
            </p:nvSpPr>
            <p:spPr bwMode="auto">
              <a:xfrm>
                <a:off x="2319338" y="6102350"/>
                <a:ext cx="55563" cy="60325"/>
              </a:xfrm>
              <a:custGeom>
                <a:avLst/>
                <a:gdLst>
                  <a:gd name="T0" fmla="*/ 5 w 35"/>
                  <a:gd name="T1" fmla="*/ 1 h 38"/>
                  <a:gd name="T2" fmla="*/ 10 w 35"/>
                  <a:gd name="T3" fmla="*/ 0 h 38"/>
                  <a:gd name="T4" fmla="*/ 16 w 35"/>
                  <a:gd name="T5" fmla="*/ 6 h 38"/>
                  <a:gd name="T6" fmla="*/ 18 w 35"/>
                  <a:gd name="T7" fmla="*/ 6 h 38"/>
                  <a:gd name="T8" fmla="*/ 26 w 35"/>
                  <a:gd name="T9" fmla="*/ 11 h 38"/>
                  <a:gd name="T10" fmla="*/ 30 w 35"/>
                  <a:gd name="T11" fmla="*/ 15 h 38"/>
                  <a:gd name="T12" fmla="*/ 35 w 35"/>
                  <a:gd name="T13" fmla="*/ 20 h 38"/>
                  <a:gd name="T14" fmla="*/ 32 w 35"/>
                  <a:gd name="T15" fmla="*/ 25 h 38"/>
                  <a:gd name="T16" fmla="*/ 34 w 35"/>
                  <a:gd name="T17" fmla="*/ 29 h 38"/>
                  <a:gd name="T18" fmla="*/ 30 w 35"/>
                  <a:gd name="T19" fmla="*/ 34 h 38"/>
                  <a:gd name="T20" fmla="*/ 23 w 35"/>
                  <a:gd name="T21" fmla="*/ 38 h 38"/>
                  <a:gd name="T22" fmla="*/ 18 w 35"/>
                  <a:gd name="T23" fmla="*/ 37 h 38"/>
                  <a:gd name="T24" fmla="*/ 15 w 35"/>
                  <a:gd name="T25" fmla="*/ 38 h 38"/>
                  <a:gd name="T26" fmla="*/ 9 w 35"/>
                  <a:gd name="T27" fmla="*/ 35 h 38"/>
                  <a:gd name="T28" fmla="*/ 4 w 35"/>
                  <a:gd name="T29" fmla="*/ 35 h 38"/>
                  <a:gd name="T30" fmla="*/ 0 w 35"/>
                  <a:gd name="T31" fmla="*/ 30 h 38"/>
                  <a:gd name="T32" fmla="*/ 0 w 35"/>
                  <a:gd name="T33" fmla="*/ 25 h 38"/>
                  <a:gd name="T34" fmla="*/ 1 w 35"/>
                  <a:gd name="T35" fmla="*/ 23 h 38"/>
                  <a:gd name="T36" fmla="*/ 1 w 35"/>
                  <a:gd name="T37" fmla="*/ 15 h 38"/>
                  <a:gd name="T38" fmla="*/ 4 w 35"/>
                  <a:gd name="T39" fmla="*/ 7 h 38"/>
                  <a:gd name="T40" fmla="*/ 5 w 35"/>
                  <a:gd name="T4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8">
                    <a:moveTo>
                      <a:pt x="5" y="1"/>
                    </a:moveTo>
                    <a:lnTo>
                      <a:pt x="10" y="0"/>
                    </a:lnTo>
                    <a:lnTo>
                      <a:pt x="16" y="6"/>
                    </a:lnTo>
                    <a:lnTo>
                      <a:pt x="18" y="6"/>
                    </a:lnTo>
                    <a:lnTo>
                      <a:pt x="26" y="11"/>
                    </a:lnTo>
                    <a:lnTo>
                      <a:pt x="30" y="15"/>
                    </a:lnTo>
                    <a:lnTo>
                      <a:pt x="35" y="20"/>
                    </a:lnTo>
                    <a:lnTo>
                      <a:pt x="32" y="25"/>
                    </a:lnTo>
                    <a:lnTo>
                      <a:pt x="34" y="29"/>
                    </a:lnTo>
                    <a:lnTo>
                      <a:pt x="30" y="34"/>
                    </a:lnTo>
                    <a:lnTo>
                      <a:pt x="23" y="38"/>
                    </a:lnTo>
                    <a:lnTo>
                      <a:pt x="18" y="37"/>
                    </a:lnTo>
                    <a:lnTo>
                      <a:pt x="15" y="38"/>
                    </a:lnTo>
                    <a:lnTo>
                      <a:pt x="9" y="35"/>
                    </a:lnTo>
                    <a:lnTo>
                      <a:pt x="4" y="35"/>
                    </a:lnTo>
                    <a:lnTo>
                      <a:pt x="0" y="30"/>
                    </a:lnTo>
                    <a:lnTo>
                      <a:pt x="0" y="25"/>
                    </a:lnTo>
                    <a:lnTo>
                      <a:pt x="1" y="23"/>
                    </a:lnTo>
                    <a:lnTo>
                      <a:pt x="1" y="15"/>
                    </a:lnTo>
                    <a:lnTo>
                      <a:pt x="4" y="7"/>
                    </a:lnTo>
                    <a:lnTo>
                      <a:pt x="5" y="1"/>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51" name="任意多边形(F) 174">
                <a:extLst>
                  <a:ext uri="{FF2B5EF4-FFF2-40B4-BE49-F238E27FC236}">
                    <a16:creationId xmlns:a16="http://schemas.microsoft.com/office/drawing/2014/main" id="{3008C8DC-459D-4EC0-A12C-5075428B181E}"/>
                  </a:ext>
                </a:extLst>
              </p:cNvPr>
              <p:cNvSpPr>
                <a:spLocks/>
              </p:cNvSpPr>
              <p:nvPr/>
            </p:nvSpPr>
            <p:spPr bwMode="auto">
              <a:xfrm>
                <a:off x="2160588" y="5638800"/>
                <a:ext cx="144463" cy="122238"/>
              </a:xfrm>
              <a:custGeom>
                <a:avLst/>
                <a:gdLst>
                  <a:gd name="T0" fmla="*/ 13 w 91"/>
                  <a:gd name="T1" fmla="*/ 4 h 77"/>
                  <a:gd name="T2" fmla="*/ 11 w 91"/>
                  <a:gd name="T3" fmla="*/ 8 h 77"/>
                  <a:gd name="T4" fmla="*/ 8 w 91"/>
                  <a:gd name="T5" fmla="*/ 15 h 77"/>
                  <a:gd name="T6" fmla="*/ 13 w 91"/>
                  <a:gd name="T7" fmla="*/ 20 h 77"/>
                  <a:gd name="T8" fmla="*/ 13 w 91"/>
                  <a:gd name="T9" fmla="*/ 13 h 77"/>
                  <a:gd name="T10" fmla="*/ 22 w 91"/>
                  <a:gd name="T11" fmla="*/ 5 h 77"/>
                  <a:gd name="T12" fmla="*/ 23 w 91"/>
                  <a:gd name="T13" fmla="*/ 0 h 77"/>
                  <a:gd name="T14" fmla="*/ 30 w 91"/>
                  <a:gd name="T15" fmla="*/ 5 h 77"/>
                  <a:gd name="T16" fmla="*/ 34 w 91"/>
                  <a:gd name="T17" fmla="*/ 11 h 77"/>
                  <a:gd name="T18" fmla="*/ 47 w 91"/>
                  <a:gd name="T19" fmla="*/ 10 h 77"/>
                  <a:gd name="T20" fmla="*/ 57 w 91"/>
                  <a:gd name="T21" fmla="*/ 14 h 77"/>
                  <a:gd name="T22" fmla="*/ 60 w 91"/>
                  <a:gd name="T23" fmla="*/ 10 h 77"/>
                  <a:gd name="T24" fmla="*/ 76 w 91"/>
                  <a:gd name="T25" fmla="*/ 10 h 77"/>
                  <a:gd name="T26" fmla="*/ 74 w 91"/>
                  <a:gd name="T27" fmla="*/ 15 h 77"/>
                  <a:gd name="T28" fmla="*/ 83 w 91"/>
                  <a:gd name="T29" fmla="*/ 19 h 77"/>
                  <a:gd name="T30" fmla="*/ 88 w 91"/>
                  <a:gd name="T31" fmla="*/ 23 h 77"/>
                  <a:gd name="T32" fmla="*/ 86 w 91"/>
                  <a:gd name="T33" fmla="*/ 29 h 77"/>
                  <a:gd name="T34" fmla="*/ 87 w 91"/>
                  <a:gd name="T35" fmla="*/ 34 h 77"/>
                  <a:gd name="T36" fmla="*/ 81 w 91"/>
                  <a:gd name="T37" fmla="*/ 37 h 77"/>
                  <a:gd name="T38" fmla="*/ 80 w 91"/>
                  <a:gd name="T39" fmla="*/ 42 h 77"/>
                  <a:gd name="T40" fmla="*/ 86 w 91"/>
                  <a:gd name="T41" fmla="*/ 49 h 77"/>
                  <a:gd name="T42" fmla="*/ 75 w 91"/>
                  <a:gd name="T43" fmla="*/ 54 h 77"/>
                  <a:gd name="T44" fmla="*/ 69 w 91"/>
                  <a:gd name="T45" fmla="*/ 56 h 77"/>
                  <a:gd name="T46" fmla="*/ 58 w 91"/>
                  <a:gd name="T47" fmla="*/ 54 h 77"/>
                  <a:gd name="T48" fmla="*/ 60 w 91"/>
                  <a:gd name="T49" fmla="*/ 56 h 77"/>
                  <a:gd name="T50" fmla="*/ 60 w 91"/>
                  <a:gd name="T51" fmla="*/ 65 h 77"/>
                  <a:gd name="T52" fmla="*/ 66 w 91"/>
                  <a:gd name="T53" fmla="*/ 67 h 77"/>
                  <a:gd name="T54" fmla="*/ 62 w 91"/>
                  <a:gd name="T55" fmla="*/ 72 h 77"/>
                  <a:gd name="T56" fmla="*/ 53 w 91"/>
                  <a:gd name="T57" fmla="*/ 74 h 77"/>
                  <a:gd name="T58" fmla="*/ 47 w 91"/>
                  <a:gd name="T59" fmla="*/ 77 h 77"/>
                  <a:gd name="T60" fmla="*/ 41 w 91"/>
                  <a:gd name="T61" fmla="*/ 67 h 77"/>
                  <a:gd name="T62" fmla="*/ 37 w 91"/>
                  <a:gd name="T63" fmla="*/ 63 h 77"/>
                  <a:gd name="T64" fmla="*/ 40 w 91"/>
                  <a:gd name="T65" fmla="*/ 58 h 77"/>
                  <a:gd name="T66" fmla="*/ 36 w 91"/>
                  <a:gd name="T67" fmla="*/ 51 h 77"/>
                  <a:gd name="T68" fmla="*/ 39 w 91"/>
                  <a:gd name="T69" fmla="*/ 44 h 77"/>
                  <a:gd name="T70" fmla="*/ 37 w 91"/>
                  <a:gd name="T71" fmla="*/ 39 h 77"/>
                  <a:gd name="T72" fmla="*/ 29 w 91"/>
                  <a:gd name="T73" fmla="*/ 40 h 77"/>
                  <a:gd name="T74" fmla="*/ 22 w 91"/>
                  <a:gd name="T75" fmla="*/ 36 h 77"/>
                  <a:gd name="T76" fmla="*/ 8 w 91"/>
                  <a:gd name="T77" fmla="*/ 34 h 77"/>
                  <a:gd name="T78" fmla="*/ 6 w 91"/>
                  <a:gd name="T79" fmla="*/ 32 h 77"/>
                  <a:gd name="T80" fmla="*/ 6 w 91"/>
                  <a:gd name="T81" fmla="*/ 28 h 77"/>
                  <a:gd name="T82" fmla="*/ 5 w 91"/>
                  <a:gd name="T83" fmla="*/ 23 h 77"/>
                  <a:gd name="T84" fmla="*/ 0 w 91"/>
                  <a:gd name="T85" fmla="*/ 20 h 77"/>
                  <a:gd name="T86" fmla="*/ 2 w 91"/>
                  <a:gd name="T87" fmla="*/ 11 h 77"/>
                  <a:gd name="T88" fmla="*/ 7 w 91"/>
                  <a:gd name="T89" fmla="*/ 7 h 77"/>
                  <a:gd name="T90" fmla="*/ 13 w 91"/>
                  <a:gd name="T9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77">
                    <a:moveTo>
                      <a:pt x="13" y="3"/>
                    </a:moveTo>
                    <a:lnTo>
                      <a:pt x="13" y="4"/>
                    </a:lnTo>
                    <a:lnTo>
                      <a:pt x="10" y="5"/>
                    </a:lnTo>
                    <a:lnTo>
                      <a:pt x="11" y="8"/>
                    </a:lnTo>
                    <a:lnTo>
                      <a:pt x="11" y="11"/>
                    </a:lnTo>
                    <a:lnTo>
                      <a:pt x="8" y="15"/>
                    </a:lnTo>
                    <a:lnTo>
                      <a:pt x="11" y="21"/>
                    </a:lnTo>
                    <a:lnTo>
                      <a:pt x="13" y="20"/>
                    </a:lnTo>
                    <a:lnTo>
                      <a:pt x="16" y="15"/>
                    </a:lnTo>
                    <a:lnTo>
                      <a:pt x="13" y="13"/>
                    </a:lnTo>
                    <a:lnTo>
                      <a:pt x="13" y="8"/>
                    </a:lnTo>
                    <a:lnTo>
                      <a:pt x="22" y="5"/>
                    </a:lnTo>
                    <a:lnTo>
                      <a:pt x="20" y="2"/>
                    </a:lnTo>
                    <a:lnTo>
                      <a:pt x="23" y="0"/>
                    </a:lnTo>
                    <a:lnTo>
                      <a:pt x="25" y="4"/>
                    </a:lnTo>
                    <a:lnTo>
                      <a:pt x="30" y="5"/>
                    </a:lnTo>
                    <a:lnTo>
                      <a:pt x="34" y="9"/>
                    </a:lnTo>
                    <a:lnTo>
                      <a:pt x="34" y="11"/>
                    </a:lnTo>
                    <a:lnTo>
                      <a:pt x="40" y="11"/>
                    </a:lnTo>
                    <a:lnTo>
                      <a:pt x="47" y="10"/>
                    </a:lnTo>
                    <a:lnTo>
                      <a:pt x="51" y="14"/>
                    </a:lnTo>
                    <a:lnTo>
                      <a:pt x="57" y="14"/>
                    </a:lnTo>
                    <a:lnTo>
                      <a:pt x="60" y="11"/>
                    </a:lnTo>
                    <a:lnTo>
                      <a:pt x="60" y="10"/>
                    </a:lnTo>
                    <a:lnTo>
                      <a:pt x="69" y="10"/>
                    </a:lnTo>
                    <a:lnTo>
                      <a:pt x="76" y="10"/>
                    </a:lnTo>
                    <a:lnTo>
                      <a:pt x="71" y="11"/>
                    </a:lnTo>
                    <a:lnTo>
                      <a:pt x="74" y="15"/>
                    </a:lnTo>
                    <a:lnTo>
                      <a:pt x="78" y="15"/>
                    </a:lnTo>
                    <a:lnTo>
                      <a:pt x="83" y="19"/>
                    </a:lnTo>
                    <a:lnTo>
                      <a:pt x="84" y="25"/>
                    </a:lnTo>
                    <a:lnTo>
                      <a:pt x="88" y="23"/>
                    </a:lnTo>
                    <a:lnTo>
                      <a:pt x="91" y="26"/>
                    </a:lnTo>
                    <a:lnTo>
                      <a:pt x="86" y="29"/>
                    </a:lnTo>
                    <a:lnTo>
                      <a:pt x="84" y="32"/>
                    </a:lnTo>
                    <a:lnTo>
                      <a:pt x="87" y="34"/>
                    </a:lnTo>
                    <a:lnTo>
                      <a:pt x="86" y="36"/>
                    </a:lnTo>
                    <a:lnTo>
                      <a:pt x="81" y="37"/>
                    </a:lnTo>
                    <a:lnTo>
                      <a:pt x="82" y="40"/>
                    </a:lnTo>
                    <a:lnTo>
                      <a:pt x="80" y="42"/>
                    </a:lnTo>
                    <a:lnTo>
                      <a:pt x="84" y="46"/>
                    </a:lnTo>
                    <a:lnTo>
                      <a:pt x="86" y="49"/>
                    </a:lnTo>
                    <a:lnTo>
                      <a:pt x="83" y="51"/>
                    </a:lnTo>
                    <a:lnTo>
                      <a:pt x="75" y="54"/>
                    </a:lnTo>
                    <a:lnTo>
                      <a:pt x="70" y="55"/>
                    </a:lnTo>
                    <a:lnTo>
                      <a:pt x="69" y="56"/>
                    </a:lnTo>
                    <a:lnTo>
                      <a:pt x="63" y="55"/>
                    </a:lnTo>
                    <a:lnTo>
                      <a:pt x="58" y="54"/>
                    </a:lnTo>
                    <a:lnTo>
                      <a:pt x="57" y="55"/>
                    </a:lnTo>
                    <a:lnTo>
                      <a:pt x="60" y="56"/>
                    </a:lnTo>
                    <a:lnTo>
                      <a:pt x="59" y="61"/>
                    </a:lnTo>
                    <a:lnTo>
                      <a:pt x="60" y="65"/>
                    </a:lnTo>
                    <a:lnTo>
                      <a:pt x="66" y="66"/>
                    </a:lnTo>
                    <a:lnTo>
                      <a:pt x="66" y="67"/>
                    </a:lnTo>
                    <a:lnTo>
                      <a:pt x="62" y="69"/>
                    </a:lnTo>
                    <a:lnTo>
                      <a:pt x="62" y="72"/>
                    </a:lnTo>
                    <a:lnTo>
                      <a:pt x="58" y="73"/>
                    </a:lnTo>
                    <a:lnTo>
                      <a:pt x="53" y="74"/>
                    </a:lnTo>
                    <a:lnTo>
                      <a:pt x="52" y="77"/>
                    </a:lnTo>
                    <a:lnTo>
                      <a:pt x="47" y="77"/>
                    </a:lnTo>
                    <a:lnTo>
                      <a:pt x="43" y="73"/>
                    </a:lnTo>
                    <a:lnTo>
                      <a:pt x="41" y="67"/>
                    </a:lnTo>
                    <a:lnTo>
                      <a:pt x="40" y="65"/>
                    </a:lnTo>
                    <a:lnTo>
                      <a:pt x="37" y="63"/>
                    </a:lnTo>
                    <a:lnTo>
                      <a:pt x="40" y="60"/>
                    </a:lnTo>
                    <a:lnTo>
                      <a:pt x="40" y="58"/>
                    </a:lnTo>
                    <a:lnTo>
                      <a:pt x="39" y="56"/>
                    </a:lnTo>
                    <a:lnTo>
                      <a:pt x="36" y="51"/>
                    </a:lnTo>
                    <a:lnTo>
                      <a:pt x="37" y="46"/>
                    </a:lnTo>
                    <a:lnTo>
                      <a:pt x="39" y="44"/>
                    </a:lnTo>
                    <a:lnTo>
                      <a:pt x="40" y="40"/>
                    </a:lnTo>
                    <a:lnTo>
                      <a:pt x="37" y="39"/>
                    </a:lnTo>
                    <a:lnTo>
                      <a:pt x="34" y="40"/>
                    </a:lnTo>
                    <a:lnTo>
                      <a:pt x="29" y="40"/>
                    </a:lnTo>
                    <a:lnTo>
                      <a:pt x="27" y="40"/>
                    </a:lnTo>
                    <a:lnTo>
                      <a:pt x="22" y="36"/>
                    </a:lnTo>
                    <a:lnTo>
                      <a:pt x="18" y="34"/>
                    </a:lnTo>
                    <a:lnTo>
                      <a:pt x="8" y="34"/>
                    </a:lnTo>
                    <a:lnTo>
                      <a:pt x="7" y="32"/>
                    </a:lnTo>
                    <a:lnTo>
                      <a:pt x="6" y="32"/>
                    </a:lnTo>
                    <a:lnTo>
                      <a:pt x="6" y="31"/>
                    </a:lnTo>
                    <a:lnTo>
                      <a:pt x="6" y="28"/>
                    </a:lnTo>
                    <a:lnTo>
                      <a:pt x="6" y="26"/>
                    </a:lnTo>
                    <a:lnTo>
                      <a:pt x="5" y="23"/>
                    </a:lnTo>
                    <a:lnTo>
                      <a:pt x="4" y="21"/>
                    </a:lnTo>
                    <a:lnTo>
                      <a:pt x="0" y="20"/>
                    </a:lnTo>
                    <a:lnTo>
                      <a:pt x="2" y="16"/>
                    </a:lnTo>
                    <a:lnTo>
                      <a:pt x="2" y="11"/>
                    </a:lnTo>
                    <a:lnTo>
                      <a:pt x="5" y="9"/>
                    </a:lnTo>
                    <a:lnTo>
                      <a:pt x="7" y="7"/>
                    </a:lnTo>
                    <a:lnTo>
                      <a:pt x="8" y="4"/>
                    </a:lnTo>
                    <a:lnTo>
                      <a:pt x="13" y="3"/>
                    </a:lnTo>
                    <a:close/>
                  </a:path>
                </a:pathLst>
              </a:custGeom>
              <a:solidFill>
                <a:srgbClr val="CCCCCC"/>
              </a:solid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grpSp>
          <p:nvGrpSpPr>
            <p:cNvPr id="30" name="组 201">
              <a:extLst>
                <a:ext uri="{FF2B5EF4-FFF2-40B4-BE49-F238E27FC236}">
                  <a16:creationId xmlns:a16="http://schemas.microsoft.com/office/drawing/2014/main" id="{B0857E82-83E6-4CA3-9446-87CD3CBC181E}"/>
                </a:ext>
              </a:extLst>
            </p:cNvPr>
            <p:cNvGrpSpPr/>
            <p:nvPr/>
          </p:nvGrpSpPr>
          <p:grpSpPr>
            <a:xfrm>
              <a:off x="3653750" y="5463255"/>
              <a:ext cx="1292819" cy="1214938"/>
              <a:chOff x="3671888" y="5264150"/>
              <a:chExt cx="1185863" cy="1114425"/>
            </a:xfrm>
            <a:solidFill>
              <a:srgbClr val="98A3AD"/>
            </a:solidFill>
          </p:grpSpPr>
          <p:sp>
            <p:nvSpPr>
              <p:cNvPr id="96" name="任意多边形(F) 15">
                <a:extLst>
                  <a:ext uri="{FF2B5EF4-FFF2-40B4-BE49-F238E27FC236}">
                    <a16:creationId xmlns:a16="http://schemas.microsoft.com/office/drawing/2014/main" id="{8150ADD2-495B-47FC-90B4-0D44A715D961}"/>
                  </a:ext>
                </a:extLst>
              </p:cNvPr>
              <p:cNvSpPr>
                <a:spLocks/>
              </p:cNvSpPr>
              <p:nvPr/>
            </p:nvSpPr>
            <p:spPr bwMode="auto">
              <a:xfrm>
                <a:off x="3878263" y="5478463"/>
                <a:ext cx="47625" cy="66675"/>
              </a:xfrm>
              <a:custGeom>
                <a:avLst/>
                <a:gdLst>
                  <a:gd name="T0" fmla="*/ 30 w 30"/>
                  <a:gd name="T1" fmla="*/ 31 h 42"/>
                  <a:gd name="T2" fmla="*/ 30 w 30"/>
                  <a:gd name="T3" fmla="*/ 37 h 42"/>
                  <a:gd name="T4" fmla="*/ 28 w 30"/>
                  <a:gd name="T5" fmla="*/ 36 h 42"/>
                  <a:gd name="T6" fmla="*/ 29 w 30"/>
                  <a:gd name="T7" fmla="*/ 42 h 42"/>
                  <a:gd name="T8" fmla="*/ 27 w 30"/>
                  <a:gd name="T9" fmla="*/ 37 h 42"/>
                  <a:gd name="T10" fmla="*/ 27 w 30"/>
                  <a:gd name="T11" fmla="*/ 34 h 42"/>
                  <a:gd name="T12" fmla="*/ 25 w 30"/>
                  <a:gd name="T13" fmla="*/ 31 h 42"/>
                  <a:gd name="T14" fmla="*/ 22 w 30"/>
                  <a:gd name="T15" fmla="*/ 27 h 42"/>
                  <a:gd name="T16" fmla="*/ 16 w 30"/>
                  <a:gd name="T17" fmla="*/ 27 h 42"/>
                  <a:gd name="T18" fmla="*/ 17 w 30"/>
                  <a:gd name="T19" fmla="*/ 29 h 42"/>
                  <a:gd name="T20" fmla="*/ 15 w 30"/>
                  <a:gd name="T21" fmla="*/ 34 h 42"/>
                  <a:gd name="T22" fmla="*/ 12 w 30"/>
                  <a:gd name="T23" fmla="*/ 31 h 42"/>
                  <a:gd name="T24" fmla="*/ 11 w 30"/>
                  <a:gd name="T25" fmla="*/ 33 h 42"/>
                  <a:gd name="T26" fmla="*/ 8 w 30"/>
                  <a:gd name="T27" fmla="*/ 33 h 42"/>
                  <a:gd name="T28" fmla="*/ 6 w 30"/>
                  <a:gd name="T29" fmla="*/ 31 h 42"/>
                  <a:gd name="T30" fmla="*/ 5 w 30"/>
                  <a:gd name="T31" fmla="*/ 25 h 42"/>
                  <a:gd name="T32" fmla="*/ 2 w 30"/>
                  <a:gd name="T33" fmla="*/ 21 h 42"/>
                  <a:gd name="T34" fmla="*/ 4 w 30"/>
                  <a:gd name="T35" fmla="*/ 16 h 42"/>
                  <a:gd name="T36" fmla="*/ 0 w 30"/>
                  <a:gd name="T37" fmla="*/ 14 h 42"/>
                  <a:gd name="T38" fmla="*/ 1 w 30"/>
                  <a:gd name="T39" fmla="*/ 11 h 42"/>
                  <a:gd name="T40" fmla="*/ 6 w 30"/>
                  <a:gd name="T41" fmla="*/ 8 h 42"/>
                  <a:gd name="T42" fmla="*/ 1 w 30"/>
                  <a:gd name="T43" fmla="*/ 5 h 42"/>
                  <a:gd name="T44" fmla="*/ 4 w 30"/>
                  <a:gd name="T45" fmla="*/ 0 h 42"/>
                  <a:gd name="T46" fmla="*/ 8 w 30"/>
                  <a:gd name="T47" fmla="*/ 2 h 42"/>
                  <a:gd name="T48" fmla="*/ 12 w 30"/>
                  <a:gd name="T49" fmla="*/ 4 h 42"/>
                  <a:gd name="T50" fmla="*/ 12 w 30"/>
                  <a:gd name="T51" fmla="*/ 8 h 42"/>
                  <a:gd name="T52" fmla="*/ 18 w 30"/>
                  <a:gd name="T53" fmla="*/ 10 h 42"/>
                  <a:gd name="T54" fmla="*/ 25 w 30"/>
                  <a:gd name="T55" fmla="*/ 10 h 42"/>
                  <a:gd name="T56" fmla="*/ 29 w 30"/>
                  <a:gd name="T57" fmla="*/ 11 h 42"/>
                  <a:gd name="T58" fmla="*/ 25 w 30"/>
                  <a:gd name="T59" fmla="*/ 17 h 42"/>
                  <a:gd name="T60" fmla="*/ 23 w 30"/>
                  <a:gd name="T61" fmla="*/ 17 h 42"/>
                  <a:gd name="T62" fmla="*/ 21 w 30"/>
                  <a:gd name="T63" fmla="*/ 22 h 42"/>
                  <a:gd name="T64" fmla="*/ 24 w 30"/>
                  <a:gd name="T65" fmla="*/ 25 h 42"/>
                  <a:gd name="T66" fmla="*/ 25 w 30"/>
                  <a:gd name="T67" fmla="*/ 21 h 42"/>
                  <a:gd name="T68" fmla="*/ 27 w 30"/>
                  <a:gd name="T69" fmla="*/ 21 h 42"/>
                  <a:gd name="T70" fmla="*/ 30 w 30"/>
                  <a:gd name="T71"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42">
                    <a:moveTo>
                      <a:pt x="30" y="31"/>
                    </a:moveTo>
                    <a:lnTo>
                      <a:pt x="30" y="37"/>
                    </a:lnTo>
                    <a:lnTo>
                      <a:pt x="28" y="36"/>
                    </a:lnTo>
                    <a:lnTo>
                      <a:pt x="29" y="42"/>
                    </a:lnTo>
                    <a:lnTo>
                      <a:pt x="27" y="37"/>
                    </a:lnTo>
                    <a:lnTo>
                      <a:pt x="27" y="34"/>
                    </a:lnTo>
                    <a:lnTo>
                      <a:pt x="25" y="31"/>
                    </a:lnTo>
                    <a:lnTo>
                      <a:pt x="22" y="27"/>
                    </a:lnTo>
                    <a:lnTo>
                      <a:pt x="16" y="27"/>
                    </a:lnTo>
                    <a:lnTo>
                      <a:pt x="17" y="29"/>
                    </a:lnTo>
                    <a:lnTo>
                      <a:pt x="15" y="34"/>
                    </a:lnTo>
                    <a:lnTo>
                      <a:pt x="12" y="31"/>
                    </a:lnTo>
                    <a:lnTo>
                      <a:pt x="11" y="33"/>
                    </a:lnTo>
                    <a:lnTo>
                      <a:pt x="8" y="33"/>
                    </a:lnTo>
                    <a:lnTo>
                      <a:pt x="6" y="31"/>
                    </a:lnTo>
                    <a:lnTo>
                      <a:pt x="5" y="25"/>
                    </a:lnTo>
                    <a:lnTo>
                      <a:pt x="2" y="21"/>
                    </a:lnTo>
                    <a:lnTo>
                      <a:pt x="4" y="16"/>
                    </a:lnTo>
                    <a:lnTo>
                      <a:pt x="0" y="14"/>
                    </a:lnTo>
                    <a:lnTo>
                      <a:pt x="1" y="11"/>
                    </a:lnTo>
                    <a:lnTo>
                      <a:pt x="6" y="8"/>
                    </a:lnTo>
                    <a:lnTo>
                      <a:pt x="1" y="5"/>
                    </a:lnTo>
                    <a:lnTo>
                      <a:pt x="4" y="0"/>
                    </a:lnTo>
                    <a:lnTo>
                      <a:pt x="8" y="2"/>
                    </a:lnTo>
                    <a:lnTo>
                      <a:pt x="12" y="4"/>
                    </a:lnTo>
                    <a:lnTo>
                      <a:pt x="12" y="8"/>
                    </a:lnTo>
                    <a:lnTo>
                      <a:pt x="18" y="10"/>
                    </a:lnTo>
                    <a:lnTo>
                      <a:pt x="25" y="10"/>
                    </a:lnTo>
                    <a:lnTo>
                      <a:pt x="29" y="11"/>
                    </a:lnTo>
                    <a:lnTo>
                      <a:pt x="25" y="17"/>
                    </a:lnTo>
                    <a:lnTo>
                      <a:pt x="23" y="17"/>
                    </a:lnTo>
                    <a:lnTo>
                      <a:pt x="21" y="22"/>
                    </a:lnTo>
                    <a:lnTo>
                      <a:pt x="24" y="25"/>
                    </a:lnTo>
                    <a:lnTo>
                      <a:pt x="25" y="21"/>
                    </a:lnTo>
                    <a:lnTo>
                      <a:pt x="27" y="21"/>
                    </a:lnTo>
                    <a:lnTo>
                      <a:pt x="30" y="3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7" name="任意多边形(F) 25">
                <a:extLst>
                  <a:ext uri="{FF2B5EF4-FFF2-40B4-BE49-F238E27FC236}">
                    <a16:creationId xmlns:a16="http://schemas.microsoft.com/office/drawing/2014/main" id="{B2E28426-B7BB-4759-8BE0-355C23AB0642}"/>
                  </a:ext>
                </a:extLst>
              </p:cNvPr>
              <p:cNvSpPr>
                <a:spLocks/>
              </p:cNvSpPr>
              <p:nvPr/>
            </p:nvSpPr>
            <p:spPr bwMode="auto">
              <a:xfrm>
                <a:off x="3886200" y="5454650"/>
                <a:ext cx="34925" cy="20638"/>
              </a:xfrm>
              <a:custGeom>
                <a:avLst/>
                <a:gdLst>
                  <a:gd name="T0" fmla="*/ 19 w 22"/>
                  <a:gd name="T1" fmla="*/ 4 h 13"/>
                  <a:gd name="T2" fmla="*/ 22 w 22"/>
                  <a:gd name="T3" fmla="*/ 7 h 13"/>
                  <a:gd name="T4" fmla="*/ 22 w 22"/>
                  <a:gd name="T5" fmla="*/ 11 h 13"/>
                  <a:gd name="T6" fmla="*/ 16 w 22"/>
                  <a:gd name="T7" fmla="*/ 11 h 13"/>
                  <a:gd name="T8" fmla="*/ 11 w 22"/>
                  <a:gd name="T9" fmla="*/ 11 h 13"/>
                  <a:gd name="T10" fmla="*/ 6 w 22"/>
                  <a:gd name="T11" fmla="*/ 13 h 13"/>
                  <a:gd name="T12" fmla="*/ 0 w 22"/>
                  <a:gd name="T13" fmla="*/ 10 h 13"/>
                  <a:gd name="T14" fmla="*/ 0 w 22"/>
                  <a:gd name="T15" fmla="*/ 8 h 13"/>
                  <a:gd name="T16" fmla="*/ 5 w 22"/>
                  <a:gd name="T17" fmla="*/ 3 h 13"/>
                  <a:gd name="T18" fmla="*/ 8 w 22"/>
                  <a:gd name="T19" fmla="*/ 0 h 13"/>
                  <a:gd name="T20" fmla="*/ 13 w 22"/>
                  <a:gd name="T21" fmla="*/ 3 h 13"/>
                  <a:gd name="T22" fmla="*/ 17 w 22"/>
                  <a:gd name="T23" fmla="*/ 3 h 13"/>
                  <a:gd name="T24" fmla="*/ 19 w 22"/>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3">
                    <a:moveTo>
                      <a:pt x="19" y="4"/>
                    </a:moveTo>
                    <a:lnTo>
                      <a:pt x="22" y="7"/>
                    </a:lnTo>
                    <a:lnTo>
                      <a:pt x="22" y="11"/>
                    </a:lnTo>
                    <a:lnTo>
                      <a:pt x="16" y="11"/>
                    </a:lnTo>
                    <a:lnTo>
                      <a:pt x="11" y="11"/>
                    </a:lnTo>
                    <a:lnTo>
                      <a:pt x="6" y="13"/>
                    </a:lnTo>
                    <a:lnTo>
                      <a:pt x="0" y="10"/>
                    </a:lnTo>
                    <a:lnTo>
                      <a:pt x="0" y="8"/>
                    </a:lnTo>
                    <a:lnTo>
                      <a:pt x="5" y="3"/>
                    </a:lnTo>
                    <a:lnTo>
                      <a:pt x="8" y="0"/>
                    </a:lnTo>
                    <a:lnTo>
                      <a:pt x="13" y="3"/>
                    </a:lnTo>
                    <a:lnTo>
                      <a:pt x="17" y="3"/>
                    </a:lnTo>
                    <a:lnTo>
                      <a:pt x="19" y="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8" name="任意多边形(F) 56">
                <a:extLst>
                  <a:ext uri="{FF2B5EF4-FFF2-40B4-BE49-F238E27FC236}">
                    <a16:creationId xmlns:a16="http://schemas.microsoft.com/office/drawing/2014/main" id="{827581BE-7D38-41DF-ABFD-F01671B88EE0}"/>
                  </a:ext>
                </a:extLst>
              </p:cNvPr>
              <p:cNvSpPr>
                <a:spLocks noEditPoints="1"/>
              </p:cNvSpPr>
              <p:nvPr/>
            </p:nvSpPr>
            <p:spPr bwMode="auto">
              <a:xfrm>
                <a:off x="4827588" y="5940425"/>
                <a:ext cx="30163" cy="25400"/>
              </a:xfrm>
              <a:custGeom>
                <a:avLst/>
                <a:gdLst>
                  <a:gd name="T0" fmla="*/ 19 w 19"/>
                  <a:gd name="T1" fmla="*/ 0 h 16"/>
                  <a:gd name="T2" fmla="*/ 19 w 19"/>
                  <a:gd name="T3" fmla="*/ 3 h 16"/>
                  <a:gd name="T4" fmla="*/ 18 w 19"/>
                  <a:gd name="T5" fmla="*/ 4 h 16"/>
                  <a:gd name="T6" fmla="*/ 14 w 19"/>
                  <a:gd name="T7" fmla="*/ 5 h 16"/>
                  <a:gd name="T8" fmla="*/ 9 w 19"/>
                  <a:gd name="T9" fmla="*/ 6 h 16"/>
                  <a:gd name="T10" fmla="*/ 8 w 19"/>
                  <a:gd name="T11" fmla="*/ 4 h 16"/>
                  <a:gd name="T12" fmla="*/ 12 w 19"/>
                  <a:gd name="T13" fmla="*/ 3 h 16"/>
                  <a:gd name="T14" fmla="*/ 14 w 19"/>
                  <a:gd name="T15" fmla="*/ 3 h 16"/>
                  <a:gd name="T16" fmla="*/ 18 w 19"/>
                  <a:gd name="T17" fmla="*/ 0 h 16"/>
                  <a:gd name="T18" fmla="*/ 19 w 19"/>
                  <a:gd name="T19" fmla="*/ 0 h 16"/>
                  <a:gd name="T20" fmla="*/ 6 w 19"/>
                  <a:gd name="T21" fmla="*/ 10 h 16"/>
                  <a:gd name="T22" fmla="*/ 2 w 19"/>
                  <a:gd name="T23" fmla="*/ 9 h 16"/>
                  <a:gd name="T24" fmla="*/ 0 w 19"/>
                  <a:gd name="T25" fmla="*/ 11 h 16"/>
                  <a:gd name="T26" fmla="*/ 1 w 19"/>
                  <a:gd name="T27" fmla="*/ 15 h 16"/>
                  <a:gd name="T28" fmla="*/ 5 w 19"/>
                  <a:gd name="T29" fmla="*/ 16 h 16"/>
                  <a:gd name="T30" fmla="*/ 8 w 19"/>
                  <a:gd name="T31" fmla="*/ 15 h 16"/>
                  <a:gd name="T32" fmla="*/ 9 w 19"/>
                  <a:gd name="T33" fmla="*/ 11 h 16"/>
                  <a:gd name="T34" fmla="*/ 7 w 19"/>
                  <a:gd name="T35" fmla="*/ 9 h 16"/>
                  <a:gd name="T36" fmla="*/ 6 w 19"/>
                  <a:gd name="T3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6">
                    <a:moveTo>
                      <a:pt x="19" y="0"/>
                    </a:moveTo>
                    <a:lnTo>
                      <a:pt x="19" y="3"/>
                    </a:lnTo>
                    <a:lnTo>
                      <a:pt x="18" y="4"/>
                    </a:lnTo>
                    <a:lnTo>
                      <a:pt x="14" y="5"/>
                    </a:lnTo>
                    <a:lnTo>
                      <a:pt x="9" y="6"/>
                    </a:lnTo>
                    <a:lnTo>
                      <a:pt x="8" y="4"/>
                    </a:lnTo>
                    <a:lnTo>
                      <a:pt x="12" y="3"/>
                    </a:lnTo>
                    <a:lnTo>
                      <a:pt x="14" y="3"/>
                    </a:lnTo>
                    <a:lnTo>
                      <a:pt x="18" y="0"/>
                    </a:lnTo>
                    <a:lnTo>
                      <a:pt x="19" y="0"/>
                    </a:lnTo>
                    <a:close/>
                    <a:moveTo>
                      <a:pt x="6" y="10"/>
                    </a:moveTo>
                    <a:lnTo>
                      <a:pt x="2" y="9"/>
                    </a:lnTo>
                    <a:lnTo>
                      <a:pt x="0" y="11"/>
                    </a:lnTo>
                    <a:lnTo>
                      <a:pt x="1" y="15"/>
                    </a:lnTo>
                    <a:lnTo>
                      <a:pt x="5" y="16"/>
                    </a:lnTo>
                    <a:lnTo>
                      <a:pt x="8" y="15"/>
                    </a:lnTo>
                    <a:lnTo>
                      <a:pt x="9" y="11"/>
                    </a:lnTo>
                    <a:lnTo>
                      <a:pt x="7" y="9"/>
                    </a:lnTo>
                    <a:lnTo>
                      <a:pt x="6" y="1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9" name="任意多边形(F) 89">
                <a:extLst>
                  <a:ext uri="{FF2B5EF4-FFF2-40B4-BE49-F238E27FC236}">
                    <a16:creationId xmlns:a16="http://schemas.microsoft.com/office/drawing/2014/main" id="{C88B1487-62B7-4290-B310-70771070853B}"/>
                  </a:ext>
                </a:extLst>
              </p:cNvPr>
              <p:cNvSpPr>
                <a:spLocks/>
              </p:cNvSpPr>
              <p:nvPr/>
            </p:nvSpPr>
            <p:spPr bwMode="auto">
              <a:xfrm>
                <a:off x="4264025" y="5264150"/>
                <a:ext cx="68263" cy="73025"/>
              </a:xfrm>
              <a:custGeom>
                <a:avLst/>
                <a:gdLst>
                  <a:gd name="T0" fmla="*/ 42 w 43"/>
                  <a:gd name="T1" fmla="*/ 4 h 46"/>
                  <a:gd name="T2" fmla="*/ 43 w 43"/>
                  <a:gd name="T3" fmla="*/ 7 h 46"/>
                  <a:gd name="T4" fmla="*/ 41 w 43"/>
                  <a:gd name="T5" fmla="*/ 6 h 46"/>
                  <a:gd name="T6" fmla="*/ 37 w 43"/>
                  <a:gd name="T7" fmla="*/ 9 h 46"/>
                  <a:gd name="T8" fmla="*/ 36 w 43"/>
                  <a:gd name="T9" fmla="*/ 12 h 46"/>
                  <a:gd name="T10" fmla="*/ 36 w 43"/>
                  <a:gd name="T11" fmla="*/ 18 h 46"/>
                  <a:gd name="T12" fmla="*/ 32 w 43"/>
                  <a:gd name="T13" fmla="*/ 20 h 46"/>
                  <a:gd name="T14" fmla="*/ 31 w 43"/>
                  <a:gd name="T15" fmla="*/ 21 h 46"/>
                  <a:gd name="T16" fmla="*/ 29 w 43"/>
                  <a:gd name="T17" fmla="*/ 24 h 46"/>
                  <a:gd name="T18" fmla="*/ 24 w 43"/>
                  <a:gd name="T19" fmla="*/ 26 h 46"/>
                  <a:gd name="T20" fmla="*/ 21 w 43"/>
                  <a:gd name="T21" fmla="*/ 29 h 46"/>
                  <a:gd name="T22" fmla="*/ 21 w 43"/>
                  <a:gd name="T23" fmla="*/ 32 h 46"/>
                  <a:gd name="T24" fmla="*/ 20 w 43"/>
                  <a:gd name="T25" fmla="*/ 32 h 46"/>
                  <a:gd name="T26" fmla="*/ 23 w 43"/>
                  <a:gd name="T27" fmla="*/ 35 h 46"/>
                  <a:gd name="T28" fmla="*/ 26 w 43"/>
                  <a:gd name="T29" fmla="*/ 38 h 46"/>
                  <a:gd name="T30" fmla="*/ 26 w 43"/>
                  <a:gd name="T31" fmla="*/ 40 h 46"/>
                  <a:gd name="T32" fmla="*/ 23 w 43"/>
                  <a:gd name="T33" fmla="*/ 41 h 46"/>
                  <a:gd name="T34" fmla="*/ 18 w 43"/>
                  <a:gd name="T35" fmla="*/ 41 h 46"/>
                  <a:gd name="T36" fmla="*/ 15 w 43"/>
                  <a:gd name="T37" fmla="*/ 44 h 46"/>
                  <a:gd name="T38" fmla="*/ 13 w 43"/>
                  <a:gd name="T39" fmla="*/ 44 h 46"/>
                  <a:gd name="T40" fmla="*/ 12 w 43"/>
                  <a:gd name="T41" fmla="*/ 46 h 46"/>
                  <a:gd name="T42" fmla="*/ 9 w 43"/>
                  <a:gd name="T43" fmla="*/ 43 h 46"/>
                  <a:gd name="T44" fmla="*/ 8 w 43"/>
                  <a:gd name="T45" fmla="*/ 46 h 46"/>
                  <a:gd name="T46" fmla="*/ 6 w 43"/>
                  <a:gd name="T47" fmla="*/ 46 h 46"/>
                  <a:gd name="T48" fmla="*/ 6 w 43"/>
                  <a:gd name="T49" fmla="*/ 44 h 46"/>
                  <a:gd name="T50" fmla="*/ 5 w 43"/>
                  <a:gd name="T51" fmla="*/ 43 h 46"/>
                  <a:gd name="T52" fmla="*/ 2 w 43"/>
                  <a:gd name="T53" fmla="*/ 42 h 46"/>
                  <a:gd name="T54" fmla="*/ 5 w 43"/>
                  <a:gd name="T55" fmla="*/ 38 h 46"/>
                  <a:gd name="T56" fmla="*/ 6 w 43"/>
                  <a:gd name="T57" fmla="*/ 37 h 46"/>
                  <a:gd name="T58" fmla="*/ 6 w 43"/>
                  <a:gd name="T59" fmla="*/ 36 h 46"/>
                  <a:gd name="T60" fmla="*/ 7 w 43"/>
                  <a:gd name="T61" fmla="*/ 31 h 46"/>
                  <a:gd name="T62" fmla="*/ 7 w 43"/>
                  <a:gd name="T63" fmla="*/ 30 h 46"/>
                  <a:gd name="T64" fmla="*/ 2 w 43"/>
                  <a:gd name="T65" fmla="*/ 29 h 46"/>
                  <a:gd name="T66" fmla="*/ 0 w 43"/>
                  <a:gd name="T67" fmla="*/ 26 h 46"/>
                  <a:gd name="T68" fmla="*/ 5 w 43"/>
                  <a:gd name="T69" fmla="*/ 21 h 46"/>
                  <a:gd name="T70" fmla="*/ 12 w 43"/>
                  <a:gd name="T71" fmla="*/ 17 h 46"/>
                  <a:gd name="T72" fmla="*/ 17 w 43"/>
                  <a:gd name="T73" fmla="*/ 9 h 46"/>
                  <a:gd name="T74" fmla="*/ 20 w 43"/>
                  <a:gd name="T75" fmla="*/ 13 h 46"/>
                  <a:gd name="T76" fmla="*/ 26 w 43"/>
                  <a:gd name="T77" fmla="*/ 13 h 46"/>
                  <a:gd name="T78" fmla="*/ 25 w 43"/>
                  <a:gd name="T79" fmla="*/ 8 h 46"/>
                  <a:gd name="T80" fmla="*/ 35 w 43"/>
                  <a:gd name="T81" fmla="*/ 4 h 46"/>
                  <a:gd name="T82" fmla="*/ 38 w 43"/>
                  <a:gd name="T83" fmla="*/ 0 h 46"/>
                  <a:gd name="T84" fmla="*/ 42 w 43"/>
                  <a:gd name="T8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46">
                    <a:moveTo>
                      <a:pt x="42" y="4"/>
                    </a:moveTo>
                    <a:lnTo>
                      <a:pt x="43" y="7"/>
                    </a:lnTo>
                    <a:lnTo>
                      <a:pt x="41" y="6"/>
                    </a:lnTo>
                    <a:lnTo>
                      <a:pt x="37" y="9"/>
                    </a:lnTo>
                    <a:lnTo>
                      <a:pt x="36" y="12"/>
                    </a:lnTo>
                    <a:lnTo>
                      <a:pt x="36" y="18"/>
                    </a:lnTo>
                    <a:lnTo>
                      <a:pt x="32" y="20"/>
                    </a:lnTo>
                    <a:lnTo>
                      <a:pt x="31" y="21"/>
                    </a:lnTo>
                    <a:lnTo>
                      <a:pt x="29" y="24"/>
                    </a:lnTo>
                    <a:lnTo>
                      <a:pt x="24" y="26"/>
                    </a:lnTo>
                    <a:lnTo>
                      <a:pt x="21" y="29"/>
                    </a:lnTo>
                    <a:lnTo>
                      <a:pt x="21" y="32"/>
                    </a:lnTo>
                    <a:lnTo>
                      <a:pt x="20" y="32"/>
                    </a:lnTo>
                    <a:lnTo>
                      <a:pt x="23" y="35"/>
                    </a:lnTo>
                    <a:lnTo>
                      <a:pt x="26" y="38"/>
                    </a:lnTo>
                    <a:lnTo>
                      <a:pt x="26" y="40"/>
                    </a:lnTo>
                    <a:lnTo>
                      <a:pt x="23" y="41"/>
                    </a:lnTo>
                    <a:lnTo>
                      <a:pt x="18" y="41"/>
                    </a:lnTo>
                    <a:lnTo>
                      <a:pt x="15" y="44"/>
                    </a:lnTo>
                    <a:lnTo>
                      <a:pt x="13" y="44"/>
                    </a:lnTo>
                    <a:lnTo>
                      <a:pt x="12" y="46"/>
                    </a:lnTo>
                    <a:lnTo>
                      <a:pt x="9" y="43"/>
                    </a:lnTo>
                    <a:lnTo>
                      <a:pt x="8" y="46"/>
                    </a:lnTo>
                    <a:lnTo>
                      <a:pt x="6" y="46"/>
                    </a:lnTo>
                    <a:lnTo>
                      <a:pt x="6" y="44"/>
                    </a:lnTo>
                    <a:lnTo>
                      <a:pt x="5" y="43"/>
                    </a:lnTo>
                    <a:lnTo>
                      <a:pt x="2" y="42"/>
                    </a:lnTo>
                    <a:lnTo>
                      <a:pt x="5" y="38"/>
                    </a:lnTo>
                    <a:lnTo>
                      <a:pt x="6" y="37"/>
                    </a:lnTo>
                    <a:lnTo>
                      <a:pt x="6" y="36"/>
                    </a:lnTo>
                    <a:lnTo>
                      <a:pt x="7" y="31"/>
                    </a:lnTo>
                    <a:lnTo>
                      <a:pt x="7" y="30"/>
                    </a:lnTo>
                    <a:lnTo>
                      <a:pt x="2" y="29"/>
                    </a:lnTo>
                    <a:lnTo>
                      <a:pt x="0" y="26"/>
                    </a:lnTo>
                    <a:lnTo>
                      <a:pt x="5" y="21"/>
                    </a:lnTo>
                    <a:lnTo>
                      <a:pt x="12" y="17"/>
                    </a:lnTo>
                    <a:lnTo>
                      <a:pt x="17" y="9"/>
                    </a:lnTo>
                    <a:lnTo>
                      <a:pt x="20" y="13"/>
                    </a:lnTo>
                    <a:lnTo>
                      <a:pt x="26" y="13"/>
                    </a:lnTo>
                    <a:lnTo>
                      <a:pt x="25" y="8"/>
                    </a:lnTo>
                    <a:lnTo>
                      <a:pt x="35" y="4"/>
                    </a:lnTo>
                    <a:lnTo>
                      <a:pt x="38" y="0"/>
                    </a:lnTo>
                    <a:lnTo>
                      <a:pt x="42" y="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00" name="任意多边形(F) 90">
                <a:extLst>
                  <a:ext uri="{FF2B5EF4-FFF2-40B4-BE49-F238E27FC236}">
                    <a16:creationId xmlns:a16="http://schemas.microsoft.com/office/drawing/2014/main" id="{91E7CF22-C94B-4737-8959-AF83DD9FEC43}"/>
                  </a:ext>
                </a:extLst>
              </p:cNvPr>
              <p:cNvSpPr>
                <a:spLocks/>
              </p:cNvSpPr>
              <p:nvPr/>
            </p:nvSpPr>
            <p:spPr bwMode="auto">
              <a:xfrm>
                <a:off x="4283075" y="5324475"/>
                <a:ext cx="36513" cy="55563"/>
              </a:xfrm>
              <a:custGeom>
                <a:avLst/>
                <a:gdLst>
                  <a:gd name="T0" fmla="*/ 14 w 23"/>
                  <a:gd name="T1" fmla="*/ 0 h 35"/>
                  <a:gd name="T2" fmla="*/ 20 w 23"/>
                  <a:gd name="T3" fmla="*/ 10 h 35"/>
                  <a:gd name="T4" fmla="*/ 23 w 23"/>
                  <a:gd name="T5" fmla="*/ 15 h 35"/>
                  <a:gd name="T6" fmla="*/ 23 w 23"/>
                  <a:gd name="T7" fmla="*/ 24 h 35"/>
                  <a:gd name="T8" fmla="*/ 20 w 23"/>
                  <a:gd name="T9" fmla="*/ 29 h 35"/>
                  <a:gd name="T10" fmla="*/ 14 w 23"/>
                  <a:gd name="T11" fmla="*/ 31 h 35"/>
                  <a:gd name="T12" fmla="*/ 8 w 23"/>
                  <a:gd name="T13" fmla="*/ 34 h 35"/>
                  <a:gd name="T14" fmla="*/ 2 w 23"/>
                  <a:gd name="T15" fmla="*/ 35 h 35"/>
                  <a:gd name="T16" fmla="*/ 2 w 23"/>
                  <a:gd name="T17" fmla="*/ 31 h 35"/>
                  <a:gd name="T18" fmla="*/ 3 w 23"/>
                  <a:gd name="T19" fmla="*/ 24 h 35"/>
                  <a:gd name="T20" fmla="*/ 0 w 23"/>
                  <a:gd name="T21" fmla="*/ 16 h 35"/>
                  <a:gd name="T22" fmla="*/ 5 w 23"/>
                  <a:gd name="T23" fmla="*/ 15 h 35"/>
                  <a:gd name="T24" fmla="*/ 0 w 23"/>
                  <a:gd name="T25" fmla="*/ 8 h 35"/>
                  <a:gd name="T26" fmla="*/ 1 w 23"/>
                  <a:gd name="T27" fmla="*/ 6 h 35"/>
                  <a:gd name="T28" fmla="*/ 3 w 23"/>
                  <a:gd name="T29" fmla="*/ 6 h 35"/>
                  <a:gd name="T30" fmla="*/ 6 w 23"/>
                  <a:gd name="T31" fmla="*/ 3 h 35"/>
                  <a:gd name="T32" fmla="*/ 11 w 23"/>
                  <a:gd name="T33" fmla="*/ 3 h 35"/>
                  <a:gd name="T34" fmla="*/ 14 w 23"/>
                  <a:gd name="T35" fmla="*/ 2 h 35"/>
                  <a:gd name="T36" fmla="*/ 14 w 23"/>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14" y="0"/>
                    </a:moveTo>
                    <a:lnTo>
                      <a:pt x="20" y="10"/>
                    </a:lnTo>
                    <a:lnTo>
                      <a:pt x="23" y="15"/>
                    </a:lnTo>
                    <a:lnTo>
                      <a:pt x="23" y="24"/>
                    </a:lnTo>
                    <a:lnTo>
                      <a:pt x="20" y="29"/>
                    </a:lnTo>
                    <a:lnTo>
                      <a:pt x="14" y="31"/>
                    </a:lnTo>
                    <a:lnTo>
                      <a:pt x="8" y="34"/>
                    </a:lnTo>
                    <a:lnTo>
                      <a:pt x="2" y="35"/>
                    </a:lnTo>
                    <a:lnTo>
                      <a:pt x="2" y="31"/>
                    </a:lnTo>
                    <a:lnTo>
                      <a:pt x="3" y="24"/>
                    </a:lnTo>
                    <a:lnTo>
                      <a:pt x="0" y="16"/>
                    </a:lnTo>
                    <a:lnTo>
                      <a:pt x="5" y="15"/>
                    </a:lnTo>
                    <a:lnTo>
                      <a:pt x="0" y="8"/>
                    </a:lnTo>
                    <a:lnTo>
                      <a:pt x="1" y="6"/>
                    </a:lnTo>
                    <a:lnTo>
                      <a:pt x="3" y="6"/>
                    </a:lnTo>
                    <a:lnTo>
                      <a:pt x="6" y="3"/>
                    </a:lnTo>
                    <a:lnTo>
                      <a:pt x="11" y="3"/>
                    </a:lnTo>
                    <a:lnTo>
                      <a:pt x="14" y="2"/>
                    </a:lnTo>
                    <a:lnTo>
                      <a:pt x="14" y="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01" name="任意多边形(F) 96">
                <a:extLst>
                  <a:ext uri="{FF2B5EF4-FFF2-40B4-BE49-F238E27FC236}">
                    <a16:creationId xmlns:a16="http://schemas.microsoft.com/office/drawing/2014/main" id="{FBDDD7AB-BDF5-4DE2-9FE9-28801428B17A}"/>
                  </a:ext>
                </a:extLst>
              </p:cNvPr>
              <p:cNvSpPr>
                <a:spLocks/>
              </p:cNvSpPr>
              <p:nvPr/>
            </p:nvSpPr>
            <p:spPr bwMode="auto">
              <a:xfrm>
                <a:off x="3787775" y="5664200"/>
                <a:ext cx="23813" cy="41275"/>
              </a:xfrm>
              <a:custGeom>
                <a:avLst/>
                <a:gdLst>
                  <a:gd name="T0" fmla="*/ 15 w 15"/>
                  <a:gd name="T1" fmla="*/ 15 h 26"/>
                  <a:gd name="T2" fmla="*/ 14 w 15"/>
                  <a:gd name="T3" fmla="*/ 22 h 26"/>
                  <a:gd name="T4" fmla="*/ 11 w 15"/>
                  <a:gd name="T5" fmla="*/ 24 h 26"/>
                  <a:gd name="T6" fmla="*/ 5 w 15"/>
                  <a:gd name="T7" fmla="*/ 26 h 26"/>
                  <a:gd name="T8" fmla="*/ 1 w 15"/>
                  <a:gd name="T9" fmla="*/ 21 h 26"/>
                  <a:gd name="T10" fmla="*/ 0 w 15"/>
                  <a:gd name="T11" fmla="*/ 11 h 26"/>
                  <a:gd name="T12" fmla="*/ 4 w 15"/>
                  <a:gd name="T13" fmla="*/ 0 h 26"/>
                  <a:gd name="T14" fmla="*/ 9 w 15"/>
                  <a:gd name="T15" fmla="*/ 4 h 26"/>
                  <a:gd name="T16" fmla="*/ 11 w 15"/>
                  <a:gd name="T17" fmla="*/ 9 h 26"/>
                  <a:gd name="T18" fmla="*/ 15 w 15"/>
                  <a:gd name="T1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6">
                    <a:moveTo>
                      <a:pt x="15" y="15"/>
                    </a:moveTo>
                    <a:lnTo>
                      <a:pt x="14" y="22"/>
                    </a:lnTo>
                    <a:lnTo>
                      <a:pt x="11" y="24"/>
                    </a:lnTo>
                    <a:lnTo>
                      <a:pt x="5" y="26"/>
                    </a:lnTo>
                    <a:lnTo>
                      <a:pt x="1" y="21"/>
                    </a:lnTo>
                    <a:lnTo>
                      <a:pt x="0" y="11"/>
                    </a:lnTo>
                    <a:lnTo>
                      <a:pt x="4" y="0"/>
                    </a:lnTo>
                    <a:lnTo>
                      <a:pt x="9" y="4"/>
                    </a:lnTo>
                    <a:lnTo>
                      <a:pt x="11" y="9"/>
                    </a:lnTo>
                    <a:lnTo>
                      <a:pt x="15" y="1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02" name="任意多边形(F) 109">
                <a:extLst>
                  <a:ext uri="{FF2B5EF4-FFF2-40B4-BE49-F238E27FC236}">
                    <a16:creationId xmlns:a16="http://schemas.microsoft.com/office/drawing/2014/main" id="{214AFA1D-C296-41E3-85EF-E43CE20F07E9}"/>
                  </a:ext>
                </a:extLst>
              </p:cNvPr>
              <p:cNvSpPr>
                <a:spLocks/>
              </p:cNvSpPr>
              <p:nvPr/>
            </p:nvSpPr>
            <p:spPr bwMode="auto">
              <a:xfrm>
                <a:off x="3922713" y="5454650"/>
                <a:ext cx="95250" cy="207963"/>
              </a:xfrm>
              <a:custGeom>
                <a:avLst/>
                <a:gdLst>
                  <a:gd name="T0" fmla="*/ 44 w 60"/>
                  <a:gd name="T1" fmla="*/ 63 h 131"/>
                  <a:gd name="T2" fmla="*/ 37 w 60"/>
                  <a:gd name="T3" fmla="*/ 71 h 131"/>
                  <a:gd name="T4" fmla="*/ 37 w 60"/>
                  <a:gd name="T5" fmla="*/ 79 h 131"/>
                  <a:gd name="T6" fmla="*/ 44 w 60"/>
                  <a:gd name="T7" fmla="*/ 89 h 131"/>
                  <a:gd name="T8" fmla="*/ 40 w 60"/>
                  <a:gd name="T9" fmla="*/ 96 h 131"/>
                  <a:gd name="T10" fmla="*/ 46 w 60"/>
                  <a:gd name="T11" fmla="*/ 104 h 131"/>
                  <a:gd name="T12" fmla="*/ 47 w 60"/>
                  <a:gd name="T13" fmla="*/ 112 h 131"/>
                  <a:gd name="T14" fmla="*/ 46 w 60"/>
                  <a:gd name="T15" fmla="*/ 124 h 131"/>
                  <a:gd name="T16" fmla="*/ 42 w 60"/>
                  <a:gd name="T17" fmla="*/ 126 h 131"/>
                  <a:gd name="T18" fmla="*/ 41 w 60"/>
                  <a:gd name="T19" fmla="*/ 116 h 131"/>
                  <a:gd name="T20" fmla="*/ 40 w 60"/>
                  <a:gd name="T21" fmla="*/ 106 h 131"/>
                  <a:gd name="T22" fmla="*/ 36 w 60"/>
                  <a:gd name="T23" fmla="*/ 89 h 131"/>
                  <a:gd name="T24" fmla="*/ 29 w 60"/>
                  <a:gd name="T25" fmla="*/ 86 h 131"/>
                  <a:gd name="T26" fmla="*/ 17 w 60"/>
                  <a:gd name="T27" fmla="*/ 91 h 131"/>
                  <a:gd name="T28" fmla="*/ 15 w 60"/>
                  <a:gd name="T29" fmla="*/ 80 h 131"/>
                  <a:gd name="T30" fmla="*/ 8 w 60"/>
                  <a:gd name="T31" fmla="*/ 66 h 131"/>
                  <a:gd name="T32" fmla="*/ 6 w 60"/>
                  <a:gd name="T33" fmla="*/ 62 h 131"/>
                  <a:gd name="T34" fmla="*/ 0 w 60"/>
                  <a:gd name="T35" fmla="*/ 51 h 131"/>
                  <a:gd name="T36" fmla="*/ 2 w 60"/>
                  <a:gd name="T37" fmla="*/ 46 h 131"/>
                  <a:gd name="T38" fmla="*/ 6 w 60"/>
                  <a:gd name="T39" fmla="*/ 42 h 131"/>
                  <a:gd name="T40" fmla="*/ 7 w 60"/>
                  <a:gd name="T41" fmla="*/ 32 h 131"/>
                  <a:gd name="T42" fmla="*/ 15 w 60"/>
                  <a:gd name="T43" fmla="*/ 28 h 131"/>
                  <a:gd name="T44" fmla="*/ 19 w 60"/>
                  <a:gd name="T45" fmla="*/ 17 h 131"/>
                  <a:gd name="T46" fmla="*/ 28 w 60"/>
                  <a:gd name="T47" fmla="*/ 9 h 131"/>
                  <a:gd name="T48" fmla="*/ 32 w 60"/>
                  <a:gd name="T49" fmla="*/ 5 h 131"/>
                  <a:gd name="T50" fmla="*/ 34 w 60"/>
                  <a:gd name="T51" fmla="*/ 0 h 131"/>
                  <a:gd name="T52" fmla="*/ 40 w 60"/>
                  <a:gd name="T53" fmla="*/ 5 h 131"/>
                  <a:gd name="T54" fmla="*/ 43 w 60"/>
                  <a:gd name="T55" fmla="*/ 13 h 131"/>
                  <a:gd name="T56" fmla="*/ 36 w 60"/>
                  <a:gd name="T57" fmla="*/ 25 h 131"/>
                  <a:gd name="T58" fmla="*/ 43 w 60"/>
                  <a:gd name="T59" fmla="*/ 32 h 131"/>
                  <a:gd name="T60" fmla="*/ 49 w 60"/>
                  <a:gd name="T61" fmla="*/ 40 h 131"/>
                  <a:gd name="T62" fmla="*/ 52 w 60"/>
                  <a:gd name="T63" fmla="*/ 49 h 131"/>
                  <a:gd name="T64" fmla="*/ 59 w 60"/>
                  <a:gd name="T65" fmla="*/ 49 h 131"/>
                  <a:gd name="T66" fmla="*/ 54 w 60"/>
                  <a:gd name="T67" fmla="*/ 56 h 131"/>
                  <a:gd name="T68" fmla="*/ 49 w 60"/>
                  <a:gd name="T69"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31">
                    <a:moveTo>
                      <a:pt x="49" y="60"/>
                    </a:moveTo>
                    <a:lnTo>
                      <a:pt x="44" y="63"/>
                    </a:lnTo>
                    <a:lnTo>
                      <a:pt x="40" y="63"/>
                    </a:lnTo>
                    <a:lnTo>
                      <a:pt x="37" y="71"/>
                    </a:lnTo>
                    <a:lnTo>
                      <a:pt x="35" y="73"/>
                    </a:lnTo>
                    <a:lnTo>
                      <a:pt x="37" y="79"/>
                    </a:lnTo>
                    <a:lnTo>
                      <a:pt x="42" y="84"/>
                    </a:lnTo>
                    <a:lnTo>
                      <a:pt x="44" y="89"/>
                    </a:lnTo>
                    <a:lnTo>
                      <a:pt x="42" y="95"/>
                    </a:lnTo>
                    <a:lnTo>
                      <a:pt x="40" y="96"/>
                    </a:lnTo>
                    <a:lnTo>
                      <a:pt x="41" y="100"/>
                    </a:lnTo>
                    <a:lnTo>
                      <a:pt x="46" y="104"/>
                    </a:lnTo>
                    <a:lnTo>
                      <a:pt x="47" y="108"/>
                    </a:lnTo>
                    <a:lnTo>
                      <a:pt x="47" y="112"/>
                    </a:lnTo>
                    <a:lnTo>
                      <a:pt x="49" y="118"/>
                    </a:lnTo>
                    <a:lnTo>
                      <a:pt x="46" y="124"/>
                    </a:lnTo>
                    <a:lnTo>
                      <a:pt x="42" y="131"/>
                    </a:lnTo>
                    <a:lnTo>
                      <a:pt x="42" y="126"/>
                    </a:lnTo>
                    <a:lnTo>
                      <a:pt x="43" y="121"/>
                    </a:lnTo>
                    <a:lnTo>
                      <a:pt x="41" y="116"/>
                    </a:lnTo>
                    <a:lnTo>
                      <a:pt x="42" y="109"/>
                    </a:lnTo>
                    <a:lnTo>
                      <a:pt x="40" y="106"/>
                    </a:lnTo>
                    <a:lnTo>
                      <a:pt x="37" y="97"/>
                    </a:lnTo>
                    <a:lnTo>
                      <a:pt x="36" y="89"/>
                    </a:lnTo>
                    <a:lnTo>
                      <a:pt x="32" y="83"/>
                    </a:lnTo>
                    <a:lnTo>
                      <a:pt x="29" y="86"/>
                    </a:lnTo>
                    <a:lnTo>
                      <a:pt x="20" y="91"/>
                    </a:lnTo>
                    <a:lnTo>
                      <a:pt x="17" y="91"/>
                    </a:lnTo>
                    <a:lnTo>
                      <a:pt x="13" y="89"/>
                    </a:lnTo>
                    <a:lnTo>
                      <a:pt x="15" y="80"/>
                    </a:lnTo>
                    <a:lnTo>
                      <a:pt x="14" y="74"/>
                    </a:lnTo>
                    <a:lnTo>
                      <a:pt x="8" y="66"/>
                    </a:lnTo>
                    <a:lnTo>
                      <a:pt x="9" y="63"/>
                    </a:lnTo>
                    <a:lnTo>
                      <a:pt x="6" y="62"/>
                    </a:lnTo>
                    <a:lnTo>
                      <a:pt x="1" y="57"/>
                    </a:lnTo>
                    <a:lnTo>
                      <a:pt x="0" y="51"/>
                    </a:lnTo>
                    <a:lnTo>
                      <a:pt x="2" y="52"/>
                    </a:lnTo>
                    <a:lnTo>
                      <a:pt x="2" y="46"/>
                    </a:lnTo>
                    <a:lnTo>
                      <a:pt x="6" y="45"/>
                    </a:lnTo>
                    <a:lnTo>
                      <a:pt x="6" y="42"/>
                    </a:lnTo>
                    <a:lnTo>
                      <a:pt x="7" y="39"/>
                    </a:lnTo>
                    <a:lnTo>
                      <a:pt x="7" y="32"/>
                    </a:lnTo>
                    <a:lnTo>
                      <a:pt x="12" y="34"/>
                    </a:lnTo>
                    <a:lnTo>
                      <a:pt x="15" y="28"/>
                    </a:lnTo>
                    <a:lnTo>
                      <a:pt x="15" y="25"/>
                    </a:lnTo>
                    <a:lnTo>
                      <a:pt x="19" y="17"/>
                    </a:lnTo>
                    <a:lnTo>
                      <a:pt x="19" y="14"/>
                    </a:lnTo>
                    <a:lnTo>
                      <a:pt x="28" y="9"/>
                    </a:lnTo>
                    <a:lnTo>
                      <a:pt x="32" y="10"/>
                    </a:lnTo>
                    <a:lnTo>
                      <a:pt x="32" y="5"/>
                    </a:lnTo>
                    <a:lnTo>
                      <a:pt x="35" y="4"/>
                    </a:lnTo>
                    <a:lnTo>
                      <a:pt x="34" y="0"/>
                    </a:lnTo>
                    <a:lnTo>
                      <a:pt x="37" y="0"/>
                    </a:lnTo>
                    <a:lnTo>
                      <a:pt x="40" y="5"/>
                    </a:lnTo>
                    <a:lnTo>
                      <a:pt x="43" y="7"/>
                    </a:lnTo>
                    <a:lnTo>
                      <a:pt x="43" y="13"/>
                    </a:lnTo>
                    <a:lnTo>
                      <a:pt x="43" y="19"/>
                    </a:lnTo>
                    <a:lnTo>
                      <a:pt x="36" y="25"/>
                    </a:lnTo>
                    <a:lnTo>
                      <a:pt x="36" y="33"/>
                    </a:lnTo>
                    <a:lnTo>
                      <a:pt x="43" y="32"/>
                    </a:lnTo>
                    <a:lnTo>
                      <a:pt x="44" y="39"/>
                    </a:lnTo>
                    <a:lnTo>
                      <a:pt x="49" y="40"/>
                    </a:lnTo>
                    <a:lnTo>
                      <a:pt x="47" y="46"/>
                    </a:lnTo>
                    <a:lnTo>
                      <a:pt x="52" y="49"/>
                    </a:lnTo>
                    <a:lnTo>
                      <a:pt x="54" y="50"/>
                    </a:lnTo>
                    <a:lnTo>
                      <a:pt x="59" y="49"/>
                    </a:lnTo>
                    <a:lnTo>
                      <a:pt x="60" y="51"/>
                    </a:lnTo>
                    <a:lnTo>
                      <a:pt x="54" y="56"/>
                    </a:lnTo>
                    <a:lnTo>
                      <a:pt x="53" y="58"/>
                    </a:lnTo>
                    <a:lnTo>
                      <a:pt x="49" y="6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05" name="任意多边形(F) 123">
                <a:extLst>
                  <a:ext uri="{FF2B5EF4-FFF2-40B4-BE49-F238E27FC236}">
                    <a16:creationId xmlns:a16="http://schemas.microsoft.com/office/drawing/2014/main" id="{2911B019-936D-4CCE-9F6D-5FC071659709}"/>
                  </a:ext>
                </a:extLst>
              </p:cNvPr>
              <p:cNvSpPr>
                <a:spLocks/>
              </p:cNvSpPr>
              <p:nvPr/>
            </p:nvSpPr>
            <p:spPr bwMode="auto">
              <a:xfrm>
                <a:off x="3794125" y="5430838"/>
                <a:ext cx="84138" cy="47625"/>
              </a:xfrm>
              <a:custGeom>
                <a:avLst/>
                <a:gdLst>
                  <a:gd name="T0" fmla="*/ 53 w 53"/>
                  <a:gd name="T1" fmla="*/ 19 h 30"/>
                  <a:gd name="T2" fmla="*/ 53 w 53"/>
                  <a:gd name="T3" fmla="*/ 23 h 30"/>
                  <a:gd name="T4" fmla="*/ 53 w 53"/>
                  <a:gd name="T5" fmla="*/ 26 h 30"/>
                  <a:gd name="T6" fmla="*/ 53 w 53"/>
                  <a:gd name="T7" fmla="*/ 30 h 30"/>
                  <a:gd name="T8" fmla="*/ 47 w 53"/>
                  <a:gd name="T9" fmla="*/ 30 h 30"/>
                  <a:gd name="T10" fmla="*/ 40 w 53"/>
                  <a:gd name="T11" fmla="*/ 29 h 30"/>
                  <a:gd name="T12" fmla="*/ 34 w 53"/>
                  <a:gd name="T13" fmla="*/ 28 h 30"/>
                  <a:gd name="T14" fmla="*/ 30 w 53"/>
                  <a:gd name="T15" fmla="*/ 24 h 30"/>
                  <a:gd name="T16" fmla="*/ 20 w 53"/>
                  <a:gd name="T17" fmla="*/ 23 h 30"/>
                  <a:gd name="T18" fmla="*/ 12 w 53"/>
                  <a:gd name="T19" fmla="*/ 19 h 30"/>
                  <a:gd name="T20" fmla="*/ 6 w 53"/>
                  <a:gd name="T21" fmla="*/ 14 h 30"/>
                  <a:gd name="T22" fmla="*/ 0 w 53"/>
                  <a:gd name="T23" fmla="*/ 12 h 30"/>
                  <a:gd name="T24" fmla="*/ 2 w 53"/>
                  <a:gd name="T25" fmla="*/ 5 h 30"/>
                  <a:gd name="T26" fmla="*/ 6 w 53"/>
                  <a:gd name="T27" fmla="*/ 1 h 30"/>
                  <a:gd name="T28" fmla="*/ 10 w 53"/>
                  <a:gd name="T29" fmla="*/ 0 h 30"/>
                  <a:gd name="T30" fmla="*/ 14 w 53"/>
                  <a:gd name="T31" fmla="*/ 2 h 30"/>
                  <a:gd name="T32" fmla="*/ 22 w 53"/>
                  <a:gd name="T33" fmla="*/ 7 h 30"/>
                  <a:gd name="T34" fmla="*/ 25 w 53"/>
                  <a:gd name="T35" fmla="*/ 8 h 30"/>
                  <a:gd name="T36" fmla="*/ 28 w 53"/>
                  <a:gd name="T37" fmla="*/ 12 h 30"/>
                  <a:gd name="T38" fmla="*/ 32 w 53"/>
                  <a:gd name="T39" fmla="*/ 13 h 30"/>
                  <a:gd name="T40" fmla="*/ 37 w 53"/>
                  <a:gd name="T41" fmla="*/ 17 h 30"/>
                  <a:gd name="T42" fmla="*/ 46 w 53"/>
                  <a:gd name="T43" fmla="*/ 18 h 30"/>
                  <a:gd name="T44" fmla="*/ 53 w 53"/>
                  <a:gd name="T45"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30">
                    <a:moveTo>
                      <a:pt x="53" y="19"/>
                    </a:moveTo>
                    <a:lnTo>
                      <a:pt x="53" y="23"/>
                    </a:lnTo>
                    <a:lnTo>
                      <a:pt x="53" y="26"/>
                    </a:lnTo>
                    <a:lnTo>
                      <a:pt x="53" y="30"/>
                    </a:lnTo>
                    <a:lnTo>
                      <a:pt x="47" y="30"/>
                    </a:lnTo>
                    <a:lnTo>
                      <a:pt x="40" y="29"/>
                    </a:lnTo>
                    <a:lnTo>
                      <a:pt x="34" y="28"/>
                    </a:lnTo>
                    <a:lnTo>
                      <a:pt x="30" y="24"/>
                    </a:lnTo>
                    <a:lnTo>
                      <a:pt x="20" y="23"/>
                    </a:lnTo>
                    <a:lnTo>
                      <a:pt x="12" y="19"/>
                    </a:lnTo>
                    <a:lnTo>
                      <a:pt x="6" y="14"/>
                    </a:lnTo>
                    <a:lnTo>
                      <a:pt x="0" y="12"/>
                    </a:lnTo>
                    <a:lnTo>
                      <a:pt x="2" y="5"/>
                    </a:lnTo>
                    <a:lnTo>
                      <a:pt x="6" y="1"/>
                    </a:lnTo>
                    <a:lnTo>
                      <a:pt x="10" y="0"/>
                    </a:lnTo>
                    <a:lnTo>
                      <a:pt x="14" y="2"/>
                    </a:lnTo>
                    <a:lnTo>
                      <a:pt x="22" y="7"/>
                    </a:lnTo>
                    <a:lnTo>
                      <a:pt x="25" y="8"/>
                    </a:lnTo>
                    <a:lnTo>
                      <a:pt x="28" y="12"/>
                    </a:lnTo>
                    <a:lnTo>
                      <a:pt x="32" y="13"/>
                    </a:lnTo>
                    <a:lnTo>
                      <a:pt x="37" y="17"/>
                    </a:lnTo>
                    <a:lnTo>
                      <a:pt x="46" y="18"/>
                    </a:lnTo>
                    <a:lnTo>
                      <a:pt x="53" y="19"/>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nvGrpSpPr>
              <p:cNvPr id="106" name="组 192">
                <a:extLst>
                  <a:ext uri="{FF2B5EF4-FFF2-40B4-BE49-F238E27FC236}">
                    <a16:creationId xmlns:a16="http://schemas.microsoft.com/office/drawing/2014/main" id="{14DEA09B-077A-46DB-A4A2-EA2266BDAF1F}"/>
                  </a:ext>
                </a:extLst>
              </p:cNvPr>
              <p:cNvGrpSpPr/>
              <p:nvPr/>
            </p:nvGrpSpPr>
            <p:grpSpPr>
              <a:xfrm>
                <a:off x="4146550" y="5881688"/>
                <a:ext cx="693738" cy="446088"/>
                <a:chOff x="4146550" y="5881688"/>
                <a:chExt cx="693738" cy="446088"/>
              </a:xfrm>
              <a:grpFill/>
            </p:grpSpPr>
            <p:sp>
              <p:nvSpPr>
                <p:cNvPr id="122" name="任意多边形(F) 12">
                  <a:extLst>
                    <a:ext uri="{FF2B5EF4-FFF2-40B4-BE49-F238E27FC236}">
                      <a16:creationId xmlns:a16="http://schemas.microsoft.com/office/drawing/2014/main" id="{1E8B3F11-3E6F-49A6-9773-3B9A889C0153}"/>
                    </a:ext>
                  </a:extLst>
                </p:cNvPr>
                <p:cNvSpPr>
                  <a:spLocks noEditPoints="1"/>
                </p:cNvSpPr>
                <p:nvPr/>
              </p:nvSpPr>
              <p:spPr bwMode="auto">
                <a:xfrm>
                  <a:off x="4146550" y="5881688"/>
                  <a:ext cx="430213" cy="400050"/>
                </a:xfrm>
                <a:custGeom>
                  <a:avLst/>
                  <a:gdLst>
                    <a:gd name="T0" fmla="*/ 231 w 271"/>
                    <a:gd name="T1" fmla="*/ 227 h 252"/>
                    <a:gd name="T2" fmla="*/ 232 w 271"/>
                    <a:gd name="T3" fmla="*/ 249 h 252"/>
                    <a:gd name="T4" fmla="*/ 220 w 271"/>
                    <a:gd name="T5" fmla="*/ 252 h 252"/>
                    <a:gd name="T6" fmla="*/ 210 w 271"/>
                    <a:gd name="T7" fmla="*/ 226 h 252"/>
                    <a:gd name="T8" fmla="*/ 209 w 271"/>
                    <a:gd name="T9" fmla="*/ 24 h 252"/>
                    <a:gd name="T10" fmla="*/ 216 w 271"/>
                    <a:gd name="T11" fmla="*/ 38 h 252"/>
                    <a:gd name="T12" fmla="*/ 220 w 271"/>
                    <a:gd name="T13" fmla="*/ 53 h 252"/>
                    <a:gd name="T14" fmla="*/ 238 w 271"/>
                    <a:gd name="T15" fmla="*/ 67 h 252"/>
                    <a:gd name="T16" fmla="*/ 246 w 271"/>
                    <a:gd name="T17" fmla="*/ 80 h 252"/>
                    <a:gd name="T18" fmla="*/ 257 w 271"/>
                    <a:gd name="T19" fmla="*/ 94 h 252"/>
                    <a:gd name="T20" fmla="*/ 267 w 271"/>
                    <a:gd name="T21" fmla="*/ 113 h 252"/>
                    <a:gd name="T22" fmla="*/ 268 w 271"/>
                    <a:gd name="T23" fmla="*/ 134 h 252"/>
                    <a:gd name="T24" fmla="*/ 262 w 271"/>
                    <a:gd name="T25" fmla="*/ 158 h 252"/>
                    <a:gd name="T26" fmla="*/ 251 w 271"/>
                    <a:gd name="T27" fmla="*/ 180 h 252"/>
                    <a:gd name="T28" fmla="*/ 246 w 271"/>
                    <a:gd name="T29" fmla="*/ 198 h 252"/>
                    <a:gd name="T30" fmla="*/ 226 w 271"/>
                    <a:gd name="T31" fmla="*/ 208 h 252"/>
                    <a:gd name="T32" fmla="*/ 213 w 271"/>
                    <a:gd name="T33" fmla="*/ 202 h 252"/>
                    <a:gd name="T34" fmla="*/ 193 w 271"/>
                    <a:gd name="T35" fmla="*/ 206 h 252"/>
                    <a:gd name="T36" fmla="*/ 178 w 271"/>
                    <a:gd name="T37" fmla="*/ 192 h 252"/>
                    <a:gd name="T38" fmla="*/ 169 w 271"/>
                    <a:gd name="T39" fmla="*/ 179 h 252"/>
                    <a:gd name="T40" fmla="*/ 161 w 271"/>
                    <a:gd name="T41" fmla="*/ 176 h 252"/>
                    <a:gd name="T42" fmla="*/ 160 w 271"/>
                    <a:gd name="T43" fmla="*/ 168 h 252"/>
                    <a:gd name="T44" fmla="*/ 147 w 271"/>
                    <a:gd name="T45" fmla="*/ 170 h 252"/>
                    <a:gd name="T46" fmla="*/ 132 w 271"/>
                    <a:gd name="T47" fmla="*/ 154 h 252"/>
                    <a:gd name="T48" fmla="*/ 100 w 271"/>
                    <a:gd name="T49" fmla="*/ 153 h 252"/>
                    <a:gd name="T50" fmla="*/ 74 w 271"/>
                    <a:gd name="T51" fmla="*/ 162 h 252"/>
                    <a:gd name="T52" fmla="*/ 59 w 271"/>
                    <a:gd name="T53" fmla="*/ 170 h 252"/>
                    <a:gd name="T54" fmla="*/ 40 w 271"/>
                    <a:gd name="T55" fmla="*/ 174 h 252"/>
                    <a:gd name="T56" fmla="*/ 27 w 271"/>
                    <a:gd name="T57" fmla="*/ 179 h 252"/>
                    <a:gd name="T58" fmla="*/ 12 w 271"/>
                    <a:gd name="T59" fmla="*/ 167 h 252"/>
                    <a:gd name="T60" fmla="*/ 17 w 271"/>
                    <a:gd name="T61" fmla="*/ 156 h 252"/>
                    <a:gd name="T62" fmla="*/ 12 w 271"/>
                    <a:gd name="T63" fmla="*/ 134 h 252"/>
                    <a:gd name="T64" fmla="*/ 5 w 271"/>
                    <a:gd name="T65" fmla="*/ 118 h 252"/>
                    <a:gd name="T66" fmla="*/ 1 w 271"/>
                    <a:gd name="T67" fmla="*/ 105 h 252"/>
                    <a:gd name="T68" fmla="*/ 3 w 271"/>
                    <a:gd name="T69" fmla="*/ 101 h 252"/>
                    <a:gd name="T70" fmla="*/ 3 w 271"/>
                    <a:gd name="T71" fmla="*/ 90 h 252"/>
                    <a:gd name="T72" fmla="*/ 6 w 271"/>
                    <a:gd name="T73" fmla="*/ 83 h 252"/>
                    <a:gd name="T74" fmla="*/ 23 w 271"/>
                    <a:gd name="T75" fmla="*/ 70 h 252"/>
                    <a:gd name="T76" fmla="*/ 38 w 271"/>
                    <a:gd name="T77" fmla="*/ 66 h 252"/>
                    <a:gd name="T78" fmla="*/ 51 w 271"/>
                    <a:gd name="T79" fmla="*/ 63 h 252"/>
                    <a:gd name="T80" fmla="*/ 60 w 271"/>
                    <a:gd name="T81" fmla="*/ 49 h 252"/>
                    <a:gd name="T82" fmla="*/ 70 w 271"/>
                    <a:gd name="T83" fmla="*/ 44 h 252"/>
                    <a:gd name="T84" fmla="*/ 74 w 271"/>
                    <a:gd name="T85" fmla="*/ 34 h 252"/>
                    <a:gd name="T86" fmla="*/ 83 w 271"/>
                    <a:gd name="T87" fmla="*/ 24 h 252"/>
                    <a:gd name="T88" fmla="*/ 92 w 271"/>
                    <a:gd name="T89" fmla="*/ 22 h 252"/>
                    <a:gd name="T90" fmla="*/ 109 w 271"/>
                    <a:gd name="T91" fmla="*/ 30 h 252"/>
                    <a:gd name="T92" fmla="*/ 114 w 271"/>
                    <a:gd name="T93" fmla="*/ 17 h 252"/>
                    <a:gd name="T94" fmla="*/ 129 w 271"/>
                    <a:gd name="T95" fmla="*/ 9 h 252"/>
                    <a:gd name="T96" fmla="*/ 132 w 271"/>
                    <a:gd name="T97" fmla="*/ 5 h 252"/>
                    <a:gd name="T98" fmla="*/ 147 w 271"/>
                    <a:gd name="T99" fmla="*/ 11 h 252"/>
                    <a:gd name="T100" fmla="*/ 158 w 271"/>
                    <a:gd name="T101" fmla="*/ 12 h 252"/>
                    <a:gd name="T102" fmla="*/ 152 w 271"/>
                    <a:gd name="T103" fmla="*/ 22 h 252"/>
                    <a:gd name="T104" fmla="*/ 155 w 271"/>
                    <a:gd name="T105" fmla="*/ 34 h 252"/>
                    <a:gd name="T106" fmla="*/ 169 w 271"/>
                    <a:gd name="T107" fmla="*/ 42 h 252"/>
                    <a:gd name="T108" fmla="*/ 185 w 271"/>
                    <a:gd name="T109" fmla="*/ 46 h 252"/>
                    <a:gd name="T110" fmla="*/ 191 w 271"/>
                    <a:gd name="T111" fmla="*/ 30 h 252"/>
                    <a:gd name="T112" fmla="*/ 190 w 271"/>
                    <a:gd name="T113" fmla="*/ 15 h 252"/>
                    <a:gd name="T114" fmla="*/ 193 w 271"/>
                    <a:gd name="T115" fmla="*/ 5 h 252"/>
                    <a:gd name="T116" fmla="*/ 198 w 271"/>
                    <a:gd name="T117" fmla="*/ 8 h 252"/>
                    <a:gd name="T118" fmla="*/ 203 w 271"/>
                    <a:gd name="T119" fmla="*/ 1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1" h="252">
                      <a:moveTo>
                        <a:pt x="215" y="227"/>
                      </a:moveTo>
                      <a:lnTo>
                        <a:pt x="221" y="231"/>
                      </a:lnTo>
                      <a:lnTo>
                        <a:pt x="226" y="229"/>
                      </a:lnTo>
                      <a:lnTo>
                        <a:pt x="231" y="227"/>
                      </a:lnTo>
                      <a:lnTo>
                        <a:pt x="234" y="228"/>
                      </a:lnTo>
                      <a:lnTo>
                        <a:pt x="236" y="239"/>
                      </a:lnTo>
                      <a:lnTo>
                        <a:pt x="233" y="241"/>
                      </a:lnTo>
                      <a:lnTo>
                        <a:pt x="232" y="249"/>
                      </a:lnTo>
                      <a:lnTo>
                        <a:pt x="230" y="246"/>
                      </a:lnTo>
                      <a:lnTo>
                        <a:pt x="225" y="252"/>
                      </a:lnTo>
                      <a:lnTo>
                        <a:pt x="224" y="252"/>
                      </a:lnTo>
                      <a:lnTo>
                        <a:pt x="220" y="252"/>
                      </a:lnTo>
                      <a:lnTo>
                        <a:pt x="215" y="244"/>
                      </a:lnTo>
                      <a:lnTo>
                        <a:pt x="215" y="238"/>
                      </a:lnTo>
                      <a:lnTo>
                        <a:pt x="210" y="231"/>
                      </a:lnTo>
                      <a:lnTo>
                        <a:pt x="210" y="226"/>
                      </a:lnTo>
                      <a:lnTo>
                        <a:pt x="215" y="227"/>
                      </a:lnTo>
                      <a:close/>
                      <a:moveTo>
                        <a:pt x="203" y="22"/>
                      </a:moveTo>
                      <a:lnTo>
                        <a:pt x="205" y="26"/>
                      </a:lnTo>
                      <a:lnTo>
                        <a:pt x="209" y="24"/>
                      </a:lnTo>
                      <a:lnTo>
                        <a:pt x="211" y="26"/>
                      </a:lnTo>
                      <a:lnTo>
                        <a:pt x="215" y="30"/>
                      </a:lnTo>
                      <a:lnTo>
                        <a:pt x="214" y="32"/>
                      </a:lnTo>
                      <a:lnTo>
                        <a:pt x="216" y="38"/>
                      </a:lnTo>
                      <a:lnTo>
                        <a:pt x="216" y="42"/>
                      </a:lnTo>
                      <a:lnTo>
                        <a:pt x="219" y="43"/>
                      </a:lnTo>
                      <a:lnTo>
                        <a:pt x="220" y="49"/>
                      </a:lnTo>
                      <a:lnTo>
                        <a:pt x="220" y="53"/>
                      </a:lnTo>
                      <a:lnTo>
                        <a:pt x="222" y="58"/>
                      </a:lnTo>
                      <a:lnTo>
                        <a:pt x="230" y="61"/>
                      </a:lnTo>
                      <a:lnTo>
                        <a:pt x="234" y="64"/>
                      </a:lnTo>
                      <a:lnTo>
                        <a:pt x="238" y="67"/>
                      </a:lnTo>
                      <a:lnTo>
                        <a:pt x="238" y="69"/>
                      </a:lnTo>
                      <a:lnTo>
                        <a:pt x="242" y="73"/>
                      </a:lnTo>
                      <a:lnTo>
                        <a:pt x="244" y="82"/>
                      </a:lnTo>
                      <a:lnTo>
                        <a:pt x="246" y="80"/>
                      </a:lnTo>
                      <a:lnTo>
                        <a:pt x="249" y="83"/>
                      </a:lnTo>
                      <a:lnTo>
                        <a:pt x="251" y="82"/>
                      </a:lnTo>
                      <a:lnTo>
                        <a:pt x="252" y="89"/>
                      </a:lnTo>
                      <a:lnTo>
                        <a:pt x="257" y="94"/>
                      </a:lnTo>
                      <a:lnTo>
                        <a:pt x="260" y="96"/>
                      </a:lnTo>
                      <a:lnTo>
                        <a:pt x="266" y="102"/>
                      </a:lnTo>
                      <a:lnTo>
                        <a:pt x="267" y="109"/>
                      </a:lnTo>
                      <a:lnTo>
                        <a:pt x="267" y="113"/>
                      </a:lnTo>
                      <a:lnTo>
                        <a:pt x="267" y="118"/>
                      </a:lnTo>
                      <a:lnTo>
                        <a:pt x="271" y="124"/>
                      </a:lnTo>
                      <a:lnTo>
                        <a:pt x="269" y="130"/>
                      </a:lnTo>
                      <a:lnTo>
                        <a:pt x="268" y="134"/>
                      </a:lnTo>
                      <a:lnTo>
                        <a:pt x="267" y="141"/>
                      </a:lnTo>
                      <a:lnTo>
                        <a:pt x="267" y="146"/>
                      </a:lnTo>
                      <a:lnTo>
                        <a:pt x="266" y="151"/>
                      </a:lnTo>
                      <a:lnTo>
                        <a:pt x="262" y="158"/>
                      </a:lnTo>
                      <a:lnTo>
                        <a:pt x="257" y="162"/>
                      </a:lnTo>
                      <a:lnTo>
                        <a:pt x="255" y="169"/>
                      </a:lnTo>
                      <a:lnTo>
                        <a:pt x="252" y="173"/>
                      </a:lnTo>
                      <a:lnTo>
                        <a:pt x="251" y="180"/>
                      </a:lnTo>
                      <a:lnTo>
                        <a:pt x="249" y="183"/>
                      </a:lnTo>
                      <a:lnTo>
                        <a:pt x="246" y="189"/>
                      </a:lnTo>
                      <a:lnTo>
                        <a:pt x="245" y="196"/>
                      </a:lnTo>
                      <a:lnTo>
                        <a:pt x="246" y="198"/>
                      </a:lnTo>
                      <a:lnTo>
                        <a:pt x="242" y="202"/>
                      </a:lnTo>
                      <a:lnTo>
                        <a:pt x="234" y="202"/>
                      </a:lnTo>
                      <a:lnTo>
                        <a:pt x="228" y="205"/>
                      </a:lnTo>
                      <a:lnTo>
                        <a:pt x="226" y="208"/>
                      </a:lnTo>
                      <a:lnTo>
                        <a:pt x="221" y="211"/>
                      </a:lnTo>
                      <a:lnTo>
                        <a:pt x="216" y="208"/>
                      </a:lnTo>
                      <a:lnTo>
                        <a:pt x="211" y="206"/>
                      </a:lnTo>
                      <a:lnTo>
                        <a:pt x="213" y="202"/>
                      </a:lnTo>
                      <a:lnTo>
                        <a:pt x="209" y="204"/>
                      </a:lnTo>
                      <a:lnTo>
                        <a:pt x="203" y="210"/>
                      </a:lnTo>
                      <a:lnTo>
                        <a:pt x="197" y="208"/>
                      </a:lnTo>
                      <a:lnTo>
                        <a:pt x="193" y="206"/>
                      </a:lnTo>
                      <a:lnTo>
                        <a:pt x="190" y="205"/>
                      </a:lnTo>
                      <a:lnTo>
                        <a:pt x="184" y="203"/>
                      </a:lnTo>
                      <a:lnTo>
                        <a:pt x="179" y="198"/>
                      </a:lnTo>
                      <a:lnTo>
                        <a:pt x="178" y="192"/>
                      </a:lnTo>
                      <a:lnTo>
                        <a:pt x="176" y="187"/>
                      </a:lnTo>
                      <a:lnTo>
                        <a:pt x="173" y="185"/>
                      </a:lnTo>
                      <a:lnTo>
                        <a:pt x="167" y="183"/>
                      </a:lnTo>
                      <a:lnTo>
                        <a:pt x="169" y="179"/>
                      </a:lnTo>
                      <a:lnTo>
                        <a:pt x="167" y="173"/>
                      </a:lnTo>
                      <a:lnTo>
                        <a:pt x="164" y="179"/>
                      </a:lnTo>
                      <a:lnTo>
                        <a:pt x="158" y="180"/>
                      </a:lnTo>
                      <a:lnTo>
                        <a:pt x="161" y="176"/>
                      </a:lnTo>
                      <a:lnTo>
                        <a:pt x="162" y="171"/>
                      </a:lnTo>
                      <a:lnTo>
                        <a:pt x="164" y="167"/>
                      </a:lnTo>
                      <a:lnTo>
                        <a:pt x="164" y="162"/>
                      </a:lnTo>
                      <a:lnTo>
                        <a:pt x="160" y="168"/>
                      </a:lnTo>
                      <a:lnTo>
                        <a:pt x="155" y="171"/>
                      </a:lnTo>
                      <a:lnTo>
                        <a:pt x="152" y="177"/>
                      </a:lnTo>
                      <a:lnTo>
                        <a:pt x="147" y="174"/>
                      </a:lnTo>
                      <a:lnTo>
                        <a:pt x="147" y="170"/>
                      </a:lnTo>
                      <a:lnTo>
                        <a:pt x="143" y="164"/>
                      </a:lnTo>
                      <a:lnTo>
                        <a:pt x="139" y="160"/>
                      </a:lnTo>
                      <a:lnTo>
                        <a:pt x="140" y="159"/>
                      </a:lnTo>
                      <a:lnTo>
                        <a:pt x="132" y="154"/>
                      </a:lnTo>
                      <a:lnTo>
                        <a:pt x="127" y="154"/>
                      </a:lnTo>
                      <a:lnTo>
                        <a:pt x="121" y="150"/>
                      </a:lnTo>
                      <a:lnTo>
                        <a:pt x="109" y="151"/>
                      </a:lnTo>
                      <a:lnTo>
                        <a:pt x="100" y="153"/>
                      </a:lnTo>
                      <a:lnTo>
                        <a:pt x="93" y="157"/>
                      </a:lnTo>
                      <a:lnTo>
                        <a:pt x="86" y="156"/>
                      </a:lnTo>
                      <a:lnTo>
                        <a:pt x="79" y="159"/>
                      </a:lnTo>
                      <a:lnTo>
                        <a:pt x="74" y="162"/>
                      </a:lnTo>
                      <a:lnTo>
                        <a:pt x="73" y="165"/>
                      </a:lnTo>
                      <a:lnTo>
                        <a:pt x="69" y="169"/>
                      </a:lnTo>
                      <a:lnTo>
                        <a:pt x="64" y="169"/>
                      </a:lnTo>
                      <a:lnTo>
                        <a:pt x="59" y="170"/>
                      </a:lnTo>
                      <a:lnTo>
                        <a:pt x="53" y="169"/>
                      </a:lnTo>
                      <a:lnTo>
                        <a:pt x="48" y="169"/>
                      </a:lnTo>
                      <a:lnTo>
                        <a:pt x="45" y="170"/>
                      </a:lnTo>
                      <a:lnTo>
                        <a:pt x="40" y="174"/>
                      </a:lnTo>
                      <a:lnTo>
                        <a:pt x="39" y="174"/>
                      </a:lnTo>
                      <a:lnTo>
                        <a:pt x="35" y="176"/>
                      </a:lnTo>
                      <a:lnTo>
                        <a:pt x="31" y="179"/>
                      </a:lnTo>
                      <a:lnTo>
                        <a:pt x="27" y="179"/>
                      </a:lnTo>
                      <a:lnTo>
                        <a:pt x="22" y="179"/>
                      </a:lnTo>
                      <a:lnTo>
                        <a:pt x="16" y="173"/>
                      </a:lnTo>
                      <a:lnTo>
                        <a:pt x="12" y="171"/>
                      </a:lnTo>
                      <a:lnTo>
                        <a:pt x="12" y="167"/>
                      </a:lnTo>
                      <a:lnTo>
                        <a:pt x="15" y="165"/>
                      </a:lnTo>
                      <a:lnTo>
                        <a:pt x="16" y="164"/>
                      </a:lnTo>
                      <a:lnTo>
                        <a:pt x="16" y="162"/>
                      </a:lnTo>
                      <a:lnTo>
                        <a:pt x="17" y="156"/>
                      </a:lnTo>
                      <a:lnTo>
                        <a:pt x="16" y="151"/>
                      </a:lnTo>
                      <a:lnTo>
                        <a:pt x="12" y="144"/>
                      </a:lnTo>
                      <a:lnTo>
                        <a:pt x="11" y="139"/>
                      </a:lnTo>
                      <a:lnTo>
                        <a:pt x="12" y="134"/>
                      </a:lnTo>
                      <a:lnTo>
                        <a:pt x="9" y="129"/>
                      </a:lnTo>
                      <a:lnTo>
                        <a:pt x="9" y="127"/>
                      </a:lnTo>
                      <a:lnTo>
                        <a:pt x="6" y="124"/>
                      </a:lnTo>
                      <a:lnTo>
                        <a:pt x="5" y="118"/>
                      </a:lnTo>
                      <a:lnTo>
                        <a:pt x="1" y="112"/>
                      </a:lnTo>
                      <a:lnTo>
                        <a:pt x="0" y="109"/>
                      </a:lnTo>
                      <a:lnTo>
                        <a:pt x="4" y="112"/>
                      </a:lnTo>
                      <a:lnTo>
                        <a:pt x="1" y="105"/>
                      </a:lnTo>
                      <a:lnTo>
                        <a:pt x="4" y="107"/>
                      </a:lnTo>
                      <a:lnTo>
                        <a:pt x="6" y="111"/>
                      </a:lnTo>
                      <a:lnTo>
                        <a:pt x="6" y="106"/>
                      </a:lnTo>
                      <a:lnTo>
                        <a:pt x="3" y="101"/>
                      </a:lnTo>
                      <a:lnTo>
                        <a:pt x="3" y="99"/>
                      </a:lnTo>
                      <a:lnTo>
                        <a:pt x="0" y="96"/>
                      </a:lnTo>
                      <a:lnTo>
                        <a:pt x="1" y="92"/>
                      </a:lnTo>
                      <a:lnTo>
                        <a:pt x="3" y="90"/>
                      </a:lnTo>
                      <a:lnTo>
                        <a:pt x="4" y="87"/>
                      </a:lnTo>
                      <a:lnTo>
                        <a:pt x="3" y="82"/>
                      </a:lnTo>
                      <a:lnTo>
                        <a:pt x="6" y="77"/>
                      </a:lnTo>
                      <a:lnTo>
                        <a:pt x="6" y="83"/>
                      </a:lnTo>
                      <a:lnTo>
                        <a:pt x="9" y="78"/>
                      </a:lnTo>
                      <a:lnTo>
                        <a:pt x="15" y="76"/>
                      </a:lnTo>
                      <a:lnTo>
                        <a:pt x="18" y="72"/>
                      </a:lnTo>
                      <a:lnTo>
                        <a:pt x="23" y="70"/>
                      </a:lnTo>
                      <a:lnTo>
                        <a:pt x="25" y="69"/>
                      </a:lnTo>
                      <a:lnTo>
                        <a:pt x="28" y="70"/>
                      </a:lnTo>
                      <a:lnTo>
                        <a:pt x="33" y="67"/>
                      </a:lnTo>
                      <a:lnTo>
                        <a:pt x="38" y="66"/>
                      </a:lnTo>
                      <a:lnTo>
                        <a:pt x="38" y="65"/>
                      </a:lnTo>
                      <a:lnTo>
                        <a:pt x="40" y="64"/>
                      </a:lnTo>
                      <a:lnTo>
                        <a:pt x="44" y="65"/>
                      </a:lnTo>
                      <a:lnTo>
                        <a:pt x="51" y="63"/>
                      </a:lnTo>
                      <a:lnTo>
                        <a:pt x="54" y="59"/>
                      </a:lnTo>
                      <a:lnTo>
                        <a:pt x="56" y="55"/>
                      </a:lnTo>
                      <a:lnTo>
                        <a:pt x="60" y="52"/>
                      </a:lnTo>
                      <a:lnTo>
                        <a:pt x="60" y="49"/>
                      </a:lnTo>
                      <a:lnTo>
                        <a:pt x="60" y="46"/>
                      </a:lnTo>
                      <a:lnTo>
                        <a:pt x="65" y="40"/>
                      </a:lnTo>
                      <a:lnTo>
                        <a:pt x="68" y="46"/>
                      </a:lnTo>
                      <a:lnTo>
                        <a:pt x="70" y="44"/>
                      </a:lnTo>
                      <a:lnTo>
                        <a:pt x="68" y="41"/>
                      </a:lnTo>
                      <a:lnTo>
                        <a:pt x="70" y="37"/>
                      </a:lnTo>
                      <a:lnTo>
                        <a:pt x="74" y="38"/>
                      </a:lnTo>
                      <a:lnTo>
                        <a:pt x="74" y="34"/>
                      </a:lnTo>
                      <a:lnTo>
                        <a:pt x="77" y="30"/>
                      </a:lnTo>
                      <a:lnTo>
                        <a:pt x="80" y="28"/>
                      </a:lnTo>
                      <a:lnTo>
                        <a:pt x="83" y="26"/>
                      </a:lnTo>
                      <a:lnTo>
                        <a:pt x="83" y="24"/>
                      </a:lnTo>
                      <a:lnTo>
                        <a:pt x="86" y="25"/>
                      </a:lnTo>
                      <a:lnTo>
                        <a:pt x="86" y="24"/>
                      </a:lnTo>
                      <a:lnTo>
                        <a:pt x="89" y="23"/>
                      </a:lnTo>
                      <a:lnTo>
                        <a:pt x="92" y="22"/>
                      </a:lnTo>
                      <a:lnTo>
                        <a:pt x="97" y="25"/>
                      </a:lnTo>
                      <a:lnTo>
                        <a:pt x="100" y="29"/>
                      </a:lnTo>
                      <a:lnTo>
                        <a:pt x="105" y="29"/>
                      </a:lnTo>
                      <a:lnTo>
                        <a:pt x="109" y="30"/>
                      </a:lnTo>
                      <a:lnTo>
                        <a:pt x="108" y="25"/>
                      </a:lnTo>
                      <a:lnTo>
                        <a:pt x="111" y="20"/>
                      </a:lnTo>
                      <a:lnTo>
                        <a:pt x="114" y="18"/>
                      </a:lnTo>
                      <a:lnTo>
                        <a:pt x="114" y="17"/>
                      </a:lnTo>
                      <a:lnTo>
                        <a:pt x="116" y="13"/>
                      </a:lnTo>
                      <a:lnTo>
                        <a:pt x="120" y="11"/>
                      </a:lnTo>
                      <a:lnTo>
                        <a:pt x="123" y="12"/>
                      </a:lnTo>
                      <a:lnTo>
                        <a:pt x="129" y="9"/>
                      </a:lnTo>
                      <a:lnTo>
                        <a:pt x="129" y="7"/>
                      </a:lnTo>
                      <a:lnTo>
                        <a:pt x="124" y="5"/>
                      </a:lnTo>
                      <a:lnTo>
                        <a:pt x="128" y="3"/>
                      </a:lnTo>
                      <a:lnTo>
                        <a:pt x="132" y="5"/>
                      </a:lnTo>
                      <a:lnTo>
                        <a:pt x="135" y="8"/>
                      </a:lnTo>
                      <a:lnTo>
                        <a:pt x="141" y="9"/>
                      </a:lnTo>
                      <a:lnTo>
                        <a:pt x="144" y="8"/>
                      </a:lnTo>
                      <a:lnTo>
                        <a:pt x="147" y="11"/>
                      </a:lnTo>
                      <a:lnTo>
                        <a:pt x="151" y="9"/>
                      </a:lnTo>
                      <a:lnTo>
                        <a:pt x="153" y="9"/>
                      </a:lnTo>
                      <a:lnTo>
                        <a:pt x="156" y="8"/>
                      </a:lnTo>
                      <a:lnTo>
                        <a:pt x="158" y="12"/>
                      </a:lnTo>
                      <a:lnTo>
                        <a:pt x="157" y="15"/>
                      </a:lnTo>
                      <a:lnTo>
                        <a:pt x="155" y="18"/>
                      </a:lnTo>
                      <a:lnTo>
                        <a:pt x="152" y="18"/>
                      </a:lnTo>
                      <a:lnTo>
                        <a:pt x="152" y="22"/>
                      </a:lnTo>
                      <a:lnTo>
                        <a:pt x="151" y="24"/>
                      </a:lnTo>
                      <a:lnTo>
                        <a:pt x="149" y="28"/>
                      </a:lnTo>
                      <a:lnTo>
                        <a:pt x="149" y="30"/>
                      </a:lnTo>
                      <a:lnTo>
                        <a:pt x="155" y="34"/>
                      </a:lnTo>
                      <a:lnTo>
                        <a:pt x="160" y="36"/>
                      </a:lnTo>
                      <a:lnTo>
                        <a:pt x="163" y="38"/>
                      </a:lnTo>
                      <a:lnTo>
                        <a:pt x="168" y="42"/>
                      </a:lnTo>
                      <a:lnTo>
                        <a:pt x="169" y="42"/>
                      </a:lnTo>
                      <a:lnTo>
                        <a:pt x="173" y="44"/>
                      </a:lnTo>
                      <a:lnTo>
                        <a:pt x="174" y="46"/>
                      </a:lnTo>
                      <a:lnTo>
                        <a:pt x="180" y="48"/>
                      </a:lnTo>
                      <a:lnTo>
                        <a:pt x="185" y="46"/>
                      </a:lnTo>
                      <a:lnTo>
                        <a:pt x="186" y="42"/>
                      </a:lnTo>
                      <a:lnTo>
                        <a:pt x="187" y="40"/>
                      </a:lnTo>
                      <a:lnTo>
                        <a:pt x="188" y="36"/>
                      </a:lnTo>
                      <a:lnTo>
                        <a:pt x="191" y="30"/>
                      </a:lnTo>
                      <a:lnTo>
                        <a:pt x="190" y="26"/>
                      </a:lnTo>
                      <a:lnTo>
                        <a:pt x="190" y="25"/>
                      </a:lnTo>
                      <a:lnTo>
                        <a:pt x="190" y="20"/>
                      </a:lnTo>
                      <a:lnTo>
                        <a:pt x="190" y="15"/>
                      </a:lnTo>
                      <a:lnTo>
                        <a:pt x="191" y="14"/>
                      </a:lnTo>
                      <a:lnTo>
                        <a:pt x="190" y="12"/>
                      </a:lnTo>
                      <a:lnTo>
                        <a:pt x="192" y="8"/>
                      </a:lnTo>
                      <a:lnTo>
                        <a:pt x="193" y="5"/>
                      </a:lnTo>
                      <a:lnTo>
                        <a:pt x="193" y="2"/>
                      </a:lnTo>
                      <a:lnTo>
                        <a:pt x="196" y="0"/>
                      </a:lnTo>
                      <a:lnTo>
                        <a:pt x="198" y="3"/>
                      </a:lnTo>
                      <a:lnTo>
                        <a:pt x="198" y="8"/>
                      </a:lnTo>
                      <a:lnTo>
                        <a:pt x="199" y="8"/>
                      </a:lnTo>
                      <a:lnTo>
                        <a:pt x="201" y="12"/>
                      </a:lnTo>
                      <a:lnTo>
                        <a:pt x="203" y="15"/>
                      </a:lnTo>
                      <a:lnTo>
                        <a:pt x="203" y="19"/>
                      </a:lnTo>
                      <a:lnTo>
                        <a:pt x="203" y="2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3" name="任意多边形(F) 117">
                  <a:extLst>
                    <a:ext uri="{FF2B5EF4-FFF2-40B4-BE49-F238E27FC236}">
                      <a16:creationId xmlns:a16="http://schemas.microsoft.com/office/drawing/2014/main" id="{99BF635A-C572-483F-B983-4EB46E291C5C}"/>
                    </a:ext>
                  </a:extLst>
                </p:cNvPr>
                <p:cNvSpPr>
                  <a:spLocks/>
                </p:cNvSpPr>
                <p:nvPr/>
              </p:nvSpPr>
              <p:spPr bwMode="auto">
                <a:xfrm>
                  <a:off x="4687888" y="5984875"/>
                  <a:ext cx="31750" cy="26988"/>
                </a:xfrm>
                <a:custGeom>
                  <a:avLst/>
                  <a:gdLst>
                    <a:gd name="T0" fmla="*/ 11 w 20"/>
                    <a:gd name="T1" fmla="*/ 7 h 17"/>
                    <a:gd name="T2" fmla="*/ 17 w 20"/>
                    <a:gd name="T3" fmla="*/ 12 h 17"/>
                    <a:gd name="T4" fmla="*/ 20 w 20"/>
                    <a:gd name="T5" fmla="*/ 15 h 17"/>
                    <a:gd name="T6" fmla="*/ 18 w 20"/>
                    <a:gd name="T7" fmla="*/ 17 h 17"/>
                    <a:gd name="T8" fmla="*/ 14 w 20"/>
                    <a:gd name="T9" fmla="*/ 15 h 17"/>
                    <a:gd name="T10" fmla="*/ 9 w 20"/>
                    <a:gd name="T11" fmla="*/ 12 h 17"/>
                    <a:gd name="T12" fmla="*/ 4 w 20"/>
                    <a:gd name="T13" fmla="*/ 7 h 17"/>
                    <a:gd name="T14" fmla="*/ 0 w 20"/>
                    <a:gd name="T15" fmla="*/ 2 h 17"/>
                    <a:gd name="T16" fmla="*/ 0 w 20"/>
                    <a:gd name="T17" fmla="*/ 0 h 17"/>
                    <a:gd name="T18" fmla="*/ 2 w 20"/>
                    <a:gd name="T19" fmla="*/ 0 h 17"/>
                    <a:gd name="T20" fmla="*/ 6 w 20"/>
                    <a:gd name="T21" fmla="*/ 2 h 17"/>
                    <a:gd name="T22" fmla="*/ 8 w 20"/>
                    <a:gd name="T23" fmla="*/ 5 h 17"/>
                    <a:gd name="T24" fmla="*/ 11 w 20"/>
                    <a:gd name="T2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
                      <a:moveTo>
                        <a:pt x="11" y="7"/>
                      </a:moveTo>
                      <a:lnTo>
                        <a:pt x="17" y="12"/>
                      </a:lnTo>
                      <a:lnTo>
                        <a:pt x="20" y="15"/>
                      </a:lnTo>
                      <a:lnTo>
                        <a:pt x="18" y="17"/>
                      </a:lnTo>
                      <a:lnTo>
                        <a:pt x="14" y="15"/>
                      </a:lnTo>
                      <a:lnTo>
                        <a:pt x="9" y="12"/>
                      </a:lnTo>
                      <a:lnTo>
                        <a:pt x="4" y="7"/>
                      </a:lnTo>
                      <a:lnTo>
                        <a:pt x="0" y="2"/>
                      </a:lnTo>
                      <a:lnTo>
                        <a:pt x="0" y="0"/>
                      </a:lnTo>
                      <a:lnTo>
                        <a:pt x="2" y="0"/>
                      </a:lnTo>
                      <a:lnTo>
                        <a:pt x="6" y="2"/>
                      </a:lnTo>
                      <a:lnTo>
                        <a:pt x="8" y="5"/>
                      </a:lnTo>
                      <a:lnTo>
                        <a:pt x="11" y="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4" name="任意多边形(F) 124">
                  <a:extLst>
                    <a:ext uri="{FF2B5EF4-FFF2-40B4-BE49-F238E27FC236}">
                      <a16:creationId xmlns:a16="http://schemas.microsoft.com/office/drawing/2014/main" id="{C81142AB-4F2B-4C60-B02A-F807A7B43A6A}"/>
                    </a:ext>
                  </a:extLst>
                </p:cNvPr>
                <p:cNvSpPr>
                  <a:spLocks noEditPoints="1"/>
                </p:cNvSpPr>
                <p:nvPr/>
              </p:nvSpPr>
              <p:spPr bwMode="auto">
                <a:xfrm>
                  <a:off x="4711700" y="6157913"/>
                  <a:ext cx="128588" cy="169863"/>
                </a:xfrm>
                <a:custGeom>
                  <a:avLst/>
                  <a:gdLst>
                    <a:gd name="T0" fmla="*/ 46 w 81"/>
                    <a:gd name="T1" fmla="*/ 58 h 107"/>
                    <a:gd name="T2" fmla="*/ 52 w 81"/>
                    <a:gd name="T3" fmla="*/ 58 h 107"/>
                    <a:gd name="T4" fmla="*/ 50 w 81"/>
                    <a:gd name="T5" fmla="*/ 66 h 107"/>
                    <a:gd name="T6" fmla="*/ 43 w 81"/>
                    <a:gd name="T7" fmla="*/ 76 h 107"/>
                    <a:gd name="T8" fmla="*/ 40 w 81"/>
                    <a:gd name="T9" fmla="*/ 81 h 107"/>
                    <a:gd name="T10" fmla="*/ 32 w 81"/>
                    <a:gd name="T11" fmla="*/ 90 h 107"/>
                    <a:gd name="T12" fmla="*/ 23 w 81"/>
                    <a:gd name="T13" fmla="*/ 105 h 107"/>
                    <a:gd name="T14" fmla="*/ 14 w 81"/>
                    <a:gd name="T15" fmla="*/ 107 h 107"/>
                    <a:gd name="T16" fmla="*/ 2 w 81"/>
                    <a:gd name="T17" fmla="*/ 104 h 107"/>
                    <a:gd name="T18" fmla="*/ 4 w 81"/>
                    <a:gd name="T19" fmla="*/ 93 h 107"/>
                    <a:gd name="T20" fmla="*/ 17 w 81"/>
                    <a:gd name="T21" fmla="*/ 82 h 107"/>
                    <a:gd name="T22" fmla="*/ 28 w 81"/>
                    <a:gd name="T23" fmla="*/ 73 h 107"/>
                    <a:gd name="T24" fmla="*/ 34 w 81"/>
                    <a:gd name="T25" fmla="*/ 61 h 107"/>
                    <a:gd name="T26" fmla="*/ 38 w 81"/>
                    <a:gd name="T27" fmla="*/ 54 h 107"/>
                    <a:gd name="T28" fmla="*/ 44 w 81"/>
                    <a:gd name="T29" fmla="*/ 54 h 107"/>
                    <a:gd name="T30" fmla="*/ 60 w 81"/>
                    <a:gd name="T31" fmla="*/ 23 h 107"/>
                    <a:gd name="T32" fmla="*/ 63 w 81"/>
                    <a:gd name="T33" fmla="*/ 19 h 107"/>
                    <a:gd name="T34" fmla="*/ 69 w 81"/>
                    <a:gd name="T35" fmla="*/ 28 h 107"/>
                    <a:gd name="T36" fmla="*/ 78 w 81"/>
                    <a:gd name="T37" fmla="*/ 25 h 107"/>
                    <a:gd name="T38" fmla="*/ 80 w 81"/>
                    <a:gd name="T39" fmla="*/ 34 h 107"/>
                    <a:gd name="T40" fmla="*/ 73 w 81"/>
                    <a:gd name="T41" fmla="*/ 38 h 107"/>
                    <a:gd name="T42" fmla="*/ 72 w 81"/>
                    <a:gd name="T43" fmla="*/ 46 h 107"/>
                    <a:gd name="T44" fmla="*/ 68 w 81"/>
                    <a:gd name="T45" fmla="*/ 52 h 107"/>
                    <a:gd name="T46" fmla="*/ 60 w 81"/>
                    <a:gd name="T47" fmla="*/ 61 h 107"/>
                    <a:gd name="T48" fmla="*/ 56 w 81"/>
                    <a:gd name="T49" fmla="*/ 58 h 107"/>
                    <a:gd name="T50" fmla="*/ 57 w 81"/>
                    <a:gd name="T51" fmla="*/ 46 h 107"/>
                    <a:gd name="T52" fmla="*/ 50 w 81"/>
                    <a:gd name="T53" fmla="*/ 38 h 107"/>
                    <a:gd name="T54" fmla="*/ 56 w 81"/>
                    <a:gd name="T55" fmla="*/ 29 h 107"/>
                    <a:gd name="T56" fmla="*/ 53 w 81"/>
                    <a:gd name="T57" fmla="*/ 18 h 107"/>
                    <a:gd name="T58" fmla="*/ 50 w 81"/>
                    <a:gd name="T59" fmla="*/ 13 h 107"/>
                    <a:gd name="T60" fmla="*/ 41 w 81"/>
                    <a:gd name="T61" fmla="*/ 0 h 107"/>
                    <a:gd name="T62" fmla="*/ 47 w 81"/>
                    <a:gd name="T63" fmla="*/ 5 h 107"/>
                    <a:gd name="T64" fmla="*/ 55 w 81"/>
                    <a:gd name="T65"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107">
                      <a:moveTo>
                        <a:pt x="44" y="54"/>
                      </a:moveTo>
                      <a:lnTo>
                        <a:pt x="46" y="58"/>
                      </a:lnTo>
                      <a:lnTo>
                        <a:pt x="51" y="54"/>
                      </a:lnTo>
                      <a:lnTo>
                        <a:pt x="52" y="58"/>
                      </a:lnTo>
                      <a:lnTo>
                        <a:pt x="52" y="61"/>
                      </a:lnTo>
                      <a:lnTo>
                        <a:pt x="50" y="66"/>
                      </a:lnTo>
                      <a:lnTo>
                        <a:pt x="46" y="72"/>
                      </a:lnTo>
                      <a:lnTo>
                        <a:pt x="43" y="76"/>
                      </a:lnTo>
                      <a:lnTo>
                        <a:pt x="45" y="81"/>
                      </a:lnTo>
                      <a:lnTo>
                        <a:pt x="40" y="81"/>
                      </a:lnTo>
                      <a:lnTo>
                        <a:pt x="34" y="84"/>
                      </a:lnTo>
                      <a:lnTo>
                        <a:pt x="32" y="90"/>
                      </a:lnTo>
                      <a:lnTo>
                        <a:pt x="28" y="100"/>
                      </a:lnTo>
                      <a:lnTo>
                        <a:pt x="23" y="105"/>
                      </a:lnTo>
                      <a:lnTo>
                        <a:pt x="20" y="107"/>
                      </a:lnTo>
                      <a:lnTo>
                        <a:pt x="14" y="107"/>
                      </a:lnTo>
                      <a:lnTo>
                        <a:pt x="9" y="104"/>
                      </a:lnTo>
                      <a:lnTo>
                        <a:pt x="2" y="104"/>
                      </a:lnTo>
                      <a:lnTo>
                        <a:pt x="0" y="100"/>
                      </a:lnTo>
                      <a:lnTo>
                        <a:pt x="4" y="93"/>
                      </a:lnTo>
                      <a:lnTo>
                        <a:pt x="12" y="83"/>
                      </a:lnTo>
                      <a:lnTo>
                        <a:pt x="17" y="82"/>
                      </a:lnTo>
                      <a:lnTo>
                        <a:pt x="22" y="78"/>
                      </a:lnTo>
                      <a:lnTo>
                        <a:pt x="28" y="73"/>
                      </a:lnTo>
                      <a:lnTo>
                        <a:pt x="32" y="69"/>
                      </a:lnTo>
                      <a:lnTo>
                        <a:pt x="34" y="61"/>
                      </a:lnTo>
                      <a:lnTo>
                        <a:pt x="38" y="59"/>
                      </a:lnTo>
                      <a:lnTo>
                        <a:pt x="38" y="54"/>
                      </a:lnTo>
                      <a:lnTo>
                        <a:pt x="43" y="51"/>
                      </a:lnTo>
                      <a:lnTo>
                        <a:pt x="44" y="54"/>
                      </a:lnTo>
                      <a:close/>
                      <a:moveTo>
                        <a:pt x="55" y="13"/>
                      </a:moveTo>
                      <a:lnTo>
                        <a:pt x="60" y="23"/>
                      </a:lnTo>
                      <a:lnTo>
                        <a:pt x="60" y="17"/>
                      </a:lnTo>
                      <a:lnTo>
                        <a:pt x="63" y="19"/>
                      </a:lnTo>
                      <a:lnTo>
                        <a:pt x="64" y="25"/>
                      </a:lnTo>
                      <a:lnTo>
                        <a:pt x="69" y="28"/>
                      </a:lnTo>
                      <a:lnTo>
                        <a:pt x="74" y="29"/>
                      </a:lnTo>
                      <a:lnTo>
                        <a:pt x="78" y="25"/>
                      </a:lnTo>
                      <a:lnTo>
                        <a:pt x="81" y="26"/>
                      </a:lnTo>
                      <a:lnTo>
                        <a:pt x="80" y="34"/>
                      </a:lnTo>
                      <a:lnTo>
                        <a:pt x="78" y="38"/>
                      </a:lnTo>
                      <a:lnTo>
                        <a:pt x="73" y="38"/>
                      </a:lnTo>
                      <a:lnTo>
                        <a:pt x="70" y="41"/>
                      </a:lnTo>
                      <a:lnTo>
                        <a:pt x="72" y="46"/>
                      </a:lnTo>
                      <a:lnTo>
                        <a:pt x="70" y="47"/>
                      </a:lnTo>
                      <a:lnTo>
                        <a:pt x="68" y="52"/>
                      </a:lnTo>
                      <a:lnTo>
                        <a:pt x="64" y="58"/>
                      </a:lnTo>
                      <a:lnTo>
                        <a:pt x="60" y="61"/>
                      </a:lnTo>
                      <a:lnTo>
                        <a:pt x="58" y="59"/>
                      </a:lnTo>
                      <a:lnTo>
                        <a:pt x="56" y="58"/>
                      </a:lnTo>
                      <a:lnTo>
                        <a:pt x="60" y="51"/>
                      </a:lnTo>
                      <a:lnTo>
                        <a:pt x="57" y="46"/>
                      </a:lnTo>
                      <a:lnTo>
                        <a:pt x="50" y="42"/>
                      </a:lnTo>
                      <a:lnTo>
                        <a:pt x="50" y="38"/>
                      </a:lnTo>
                      <a:lnTo>
                        <a:pt x="55" y="36"/>
                      </a:lnTo>
                      <a:lnTo>
                        <a:pt x="56" y="29"/>
                      </a:lnTo>
                      <a:lnTo>
                        <a:pt x="56" y="24"/>
                      </a:lnTo>
                      <a:lnTo>
                        <a:pt x="53" y="18"/>
                      </a:lnTo>
                      <a:lnTo>
                        <a:pt x="53" y="17"/>
                      </a:lnTo>
                      <a:lnTo>
                        <a:pt x="50" y="13"/>
                      </a:lnTo>
                      <a:lnTo>
                        <a:pt x="45" y="6"/>
                      </a:lnTo>
                      <a:lnTo>
                        <a:pt x="41" y="0"/>
                      </a:lnTo>
                      <a:lnTo>
                        <a:pt x="44" y="0"/>
                      </a:lnTo>
                      <a:lnTo>
                        <a:pt x="47" y="5"/>
                      </a:lnTo>
                      <a:lnTo>
                        <a:pt x="53" y="6"/>
                      </a:lnTo>
                      <a:lnTo>
                        <a:pt x="55" y="13"/>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sp>
            <p:nvSpPr>
              <p:cNvPr id="107" name="任意多边形(F) 158">
                <a:extLst>
                  <a:ext uri="{FF2B5EF4-FFF2-40B4-BE49-F238E27FC236}">
                    <a16:creationId xmlns:a16="http://schemas.microsoft.com/office/drawing/2014/main" id="{0EC8AC57-78B6-4490-8ABB-08363764B643}"/>
                  </a:ext>
                </a:extLst>
              </p:cNvPr>
              <p:cNvSpPr>
                <a:spLocks/>
              </p:cNvSpPr>
              <p:nvPr/>
            </p:nvSpPr>
            <p:spPr bwMode="auto">
              <a:xfrm>
                <a:off x="3671888" y="6359525"/>
                <a:ext cx="20638" cy="19050"/>
              </a:xfrm>
              <a:custGeom>
                <a:avLst/>
                <a:gdLst>
                  <a:gd name="T0" fmla="*/ 2 w 13"/>
                  <a:gd name="T1" fmla="*/ 0 h 12"/>
                  <a:gd name="T2" fmla="*/ 6 w 13"/>
                  <a:gd name="T3" fmla="*/ 3 h 12"/>
                  <a:gd name="T4" fmla="*/ 12 w 13"/>
                  <a:gd name="T5" fmla="*/ 4 h 12"/>
                  <a:gd name="T6" fmla="*/ 13 w 13"/>
                  <a:gd name="T7" fmla="*/ 7 h 12"/>
                  <a:gd name="T8" fmla="*/ 10 w 13"/>
                  <a:gd name="T9" fmla="*/ 11 h 12"/>
                  <a:gd name="T10" fmla="*/ 1 w 13"/>
                  <a:gd name="T11" fmla="*/ 12 h 12"/>
                  <a:gd name="T12" fmla="*/ 0 w 13"/>
                  <a:gd name="T13" fmla="*/ 6 h 12"/>
                  <a:gd name="T14" fmla="*/ 1 w 13"/>
                  <a:gd name="T15" fmla="*/ 2 h 12"/>
                  <a:gd name="T16" fmla="*/ 2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2" y="0"/>
                    </a:moveTo>
                    <a:lnTo>
                      <a:pt x="6" y="3"/>
                    </a:lnTo>
                    <a:lnTo>
                      <a:pt x="12" y="4"/>
                    </a:lnTo>
                    <a:lnTo>
                      <a:pt x="13" y="7"/>
                    </a:lnTo>
                    <a:lnTo>
                      <a:pt x="10" y="11"/>
                    </a:lnTo>
                    <a:lnTo>
                      <a:pt x="1" y="12"/>
                    </a:lnTo>
                    <a:lnTo>
                      <a:pt x="0" y="6"/>
                    </a:lnTo>
                    <a:lnTo>
                      <a:pt x="1" y="2"/>
                    </a:lnTo>
                    <a:lnTo>
                      <a:pt x="2" y="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nvGrpSpPr>
              <p:cNvPr id="108" name="组 191">
                <a:extLst>
                  <a:ext uri="{FF2B5EF4-FFF2-40B4-BE49-F238E27FC236}">
                    <a16:creationId xmlns:a16="http://schemas.microsoft.com/office/drawing/2014/main" id="{A2D5644F-4508-48AF-86A0-F5EFDB0AE04A}"/>
                  </a:ext>
                </a:extLst>
              </p:cNvPr>
              <p:cNvGrpSpPr/>
              <p:nvPr/>
            </p:nvGrpSpPr>
            <p:grpSpPr>
              <a:xfrm>
                <a:off x="3954463" y="5491163"/>
                <a:ext cx="714375" cy="392112"/>
                <a:chOff x="3954463" y="5491163"/>
                <a:chExt cx="714375" cy="392112"/>
              </a:xfrm>
              <a:grpFill/>
            </p:grpSpPr>
            <p:sp>
              <p:nvSpPr>
                <p:cNvPr id="110" name="任意多边形(F) 21">
                  <a:extLst>
                    <a:ext uri="{FF2B5EF4-FFF2-40B4-BE49-F238E27FC236}">
                      <a16:creationId xmlns:a16="http://schemas.microsoft.com/office/drawing/2014/main" id="{8F3EAA98-2F05-42C9-BA31-0E41C6505CEB}"/>
                    </a:ext>
                  </a:extLst>
                </p:cNvPr>
                <p:cNvSpPr>
                  <a:spLocks/>
                </p:cNvSpPr>
                <p:nvPr/>
              </p:nvSpPr>
              <p:spPr bwMode="auto">
                <a:xfrm>
                  <a:off x="4156075" y="5710238"/>
                  <a:ext cx="14288" cy="15875"/>
                </a:xfrm>
                <a:custGeom>
                  <a:avLst/>
                  <a:gdLst>
                    <a:gd name="T0" fmla="*/ 0 w 9"/>
                    <a:gd name="T1" fmla="*/ 6 h 10"/>
                    <a:gd name="T2" fmla="*/ 3 w 9"/>
                    <a:gd name="T3" fmla="*/ 4 h 10"/>
                    <a:gd name="T4" fmla="*/ 9 w 9"/>
                    <a:gd name="T5" fmla="*/ 0 h 10"/>
                    <a:gd name="T6" fmla="*/ 9 w 9"/>
                    <a:gd name="T7" fmla="*/ 4 h 10"/>
                    <a:gd name="T8" fmla="*/ 7 w 9"/>
                    <a:gd name="T9" fmla="*/ 7 h 10"/>
                    <a:gd name="T10" fmla="*/ 5 w 9"/>
                    <a:gd name="T11" fmla="*/ 7 h 10"/>
                    <a:gd name="T12" fmla="*/ 3 w 9"/>
                    <a:gd name="T13" fmla="*/ 10 h 10"/>
                    <a:gd name="T14" fmla="*/ 0 w 9"/>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0" y="6"/>
                      </a:moveTo>
                      <a:lnTo>
                        <a:pt x="3" y="4"/>
                      </a:lnTo>
                      <a:lnTo>
                        <a:pt x="9" y="0"/>
                      </a:lnTo>
                      <a:lnTo>
                        <a:pt x="9" y="4"/>
                      </a:lnTo>
                      <a:lnTo>
                        <a:pt x="7" y="7"/>
                      </a:lnTo>
                      <a:lnTo>
                        <a:pt x="5" y="7"/>
                      </a:lnTo>
                      <a:lnTo>
                        <a:pt x="3" y="10"/>
                      </a:lnTo>
                      <a:lnTo>
                        <a:pt x="0" y="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1" name="任意多边形(F) 75">
                  <a:extLst>
                    <a:ext uri="{FF2B5EF4-FFF2-40B4-BE49-F238E27FC236}">
                      <a16:creationId xmlns:a16="http://schemas.microsoft.com/office/drawing/2014/main" id="{FDEB011B-6498-4D57-8DC6-46AAA193797C}"/>
                    </a:ext>
                  </a:extLst>
                </p:cNvPr>
                <p:cNvSpPr>
                  <a:spLocks noEditPoints="1"/>
                </p:cNvSpPr>
                <p:nvPr/>
              </p:nvSpPr>
              <p:spPr bwMode="auto">
                <a:xfrm>
                  <a:off x="3954463" y="5710238"/>
                  <a:ext cx="487363" cy="169863"/>
                </a:xfrm>
                <a:custGeom>
                  <a:avLst/>
                  <a:gdLst>
                    <a:gd name="T0" fmla="*/ 166 w 307"/>
                    <a:gd name="T1" fmla="*/ 99 h 107"/>
                    <a:gd name="T2" fmla="*/ 196 w 307"/>
                    <a:gd name="T3" fmla="*/ 104 h 107"/>
                    <a:gd name="T4" fmla="*/ 192 w 307"/>
                    <a:gd name="T5" fmla="*/ 99 h 107"/>
                    <a:gd name="T6" fmla="*/ 196 w 307"/>
                    <a:gd name="T7" fmla="*/ 104 h 107"/>
                    <a:gd name="T8" fmla="*/ 160 w 307"/>
                    <a:gd name="T9" fmla="*/ 94 h 107"/>
                    <a:gd name="T10" fmla="*/ 146 w 307"/>
                    <a:gd name="T11" fmla="*/ 93 h 107"/>
                    <a:gd name="T12" fmla="*/ 184 w 307"/>
                    <a:gd name="T13" fmla="*/ 94 h 107"/>
                    <a:gd name="T14" fmla="*/ 171 w 307"/>
                    <a:gd name="T15" fmla="*/ 92 h 107"/>
                    <a:gd name="T16" fmla="*/ 90 w 307"/>
                    <a:gd name="T17" fmla="*/ 82 h 107"/>
                    <a:gd name="T18" fmla="*/ 119 w 307"/>
                    <a:gd name="T19" fmla="*/ 87 h 107"/>
                    <a:gd name="T20" fmla="*/ 122 w 307"/>
                    <a:gd name="T21" fmla="*/ 92 h 107"/>
                    <a:gd name="T22" fmla="*/ 95 w 307"/>
                    <a:gd name="T23" fmla="*/ 88 h 107"/>
                    <a:gd name="T24" fmla="*/ 74 w 307"/>
                    <a:gd name="T25" fmla="*/ 82 h 107"/>
                    <a:gd name="T26" fmla="*/ 86 w 307"/>
                    <a:gd name="T27" fmla="*/ 79 h 107"/>
                    <a:gd name="T28" fmla="*/ 261 w 307"/>
                    <a:gd name="T29" fmla="*/ 82 h 107"/>
                    <a:gd name="T30" fmla="*/ 265 w 307"/>
                    <a:gd name="T31" fmla="*/ 75 h 107"/>
                    <a:gd name="T32" fmla="*/ 207 w 307"/>
                    <a:gd name="T33" fmla="*/ 61 h 107"/>
                    <a:gd name="T34" fmla="*/ 236 w 307"/>
                    <a:gd name="T35" fmla="*/ 57 h 107"/>
                    <a:gd name="T36" fmla="*/ 224 w 307"/>
                    <a:gd name="T37" fmla="*/ 59 h 107"/>
                    <a:gd name="T38" fmla="*/ 236 w 307"/>
                    <a:gd name="T39" fmla="*/ 57 h 107"/>
                    <a:gd name="T40" fmla="*/ 276 w 307"/>
                    <a:gd name="T41" fmla="*/ 52 h 107"/>
                    <a:gd name="T42" fmla="*/ 300 w 307"/>
                    <a:gd name="T43" fmla="*/ 52 h 107"/>
                    <a:gd name="T44" fmla="*/ 301 w 307"/>
                    <a:gd name="T45" fmla="*/ 92 h 107"/>
                    <a:gd name="T46" fmla="*/ 287 w 307"/>
                    <a:gd name="T47" fmla="*/ 87 h 107"/>
                    <a:gd name="T48" fmla="*/ 273 w 307"/>
                    <a:gd name="T49" fmla="*/ 67 h 107"/>
                    <a:gd name="T50" fmla="*/ 253 w 307"/>
                    <a:gd name="T51" fmla="*/ 64 h 107"/>
                    <a:gd name="T52" fmla="*/ 254 w 307"/>
                    <a:gd name="T53" fmla="*/ 53 h 107"/>
                    <a:gd name="T54" fmla="*/ 245 w 307"/>
                    <a:gd name="T55" fmla="*/ 47 h 107"/>
                    <a:gd name="T56" fmla="*/ 249 w 307"/>
                    <a:gd name="T57" fmla="*/ 39 h 107"/>
                    <a:gd name="T58" fmla="*/ 196 w 307"/>
                    <a:gd name="T59" fmla="*/ 34 h 107"/>
                    <a:gd name="T60" fmla="*/ 167 w 307"/>
                    <a:gd name="T61" fmla="*/ 35 h 107"/>
                    <a:gd name="T62" fmla="*/ 189 w 307"/>
                    <a:gd name="T63" fmla="*/ 41 h 107"/>
                    <a:gd name="T64" fmla="*/ 175 w 307"/>
                    <a:gd name="T65" fmla="*/ 50 h 107"/>
                    <a:gd name="T66" fmla="*/ 188 w 307"/>
                    <a:gd name="T67" fmla="*/ 73 h 107"/>
                    <a:gd name="T68" fmla="*/ 178 w 307"/>
                    <a:gd name="T69" fmla="*/ 69 h 107"/>
                    <a:gd name="T70" fmla="*/ 173 w 307"/>
                    <a:gd name="T71" fmla="*/ 55 h 107"/>
                    <a:gd name="T72" fmla="*/ 165 w 307"/>
                    <a:gd name="T73" fmla="*/ 74 h 107"/>
                    <a:gd name="T74" fmla="*/ 160 w 307"/>
                    <a:gd name="T75" fmla="*/ 59 h 107"/>
                    <a:gd name="T76" fmla="*/ 165 w 307"/>
                    <a:gd name="T77" fmla="*/ 35 h 107"/>
                    <a:gd name="T78" fmla="*/ 185 w 307"/>
                    <a:gd name="T79" fmla="*/ 30 h 107"/>
                    <a:gd name="T80" fmla="*/ 224 w 307"/>
                    <a:gd name="T81" fmla="*/ 29 h 107"/>
                    <a:gd name="T82" fmla="*/ 223 w 307"/>
                    <a:gd name="T83" fmla="*/ 41 h 107"/>
                    <a:gd name="T84" fmla="*/ 216 w 307"/>
                    <a:gd name="T85" fmla="*/ 24 h 107"/>
                    <a:gd name="T86" fmla="*/ 224 w 307"/>
                    <a:gd name="T87" fmla="*/ 29 h 107"/>
                    <a:gd name="T88" fmla="*/ 149 w 307"/>
                    <a:gd name="T89" fmla="*/ 36 h 107"/>
                    <a:gd name="T90" fmla="*/ 140 w 307"/>
                    <a:gd name="T91" fmla="*/ 63 h 107"/>
                    <a:gd name="T92" fmla="*/ 124 w 307"/>
                    <a:gd name="T93" fmla="*/ 59 h 107"/>
                    <a:gd name="T94" fmla="*/ 105 w 307"/>
                    <a:gd name="T95" fmla="*/ 57 h 107"/>
                    <a:gd name="T96" fmla="*/ 93 w 307"/>
                    <a:gd name="T97" fmla="*/ 40 h 107"/>
                    <a:gd name="T98" fmla="*/ 98 w 307"/>
                    <a:gd name="T99" fmla="*/ 28 h 107"/>
                    <a:gd name="T100" fmla="*/ 115 w 307"/>
                    <a:gd name="T101" fmla="*/ 27 h 107"/>
                    <a:gd name="T102" fmla="*/ 133 w 307"/>
                    <a:gd name="T103" fmla="*/ 18 h 107"/>
                    <a:gd name="T104" fmla="*/ 151 w 307"/>
                    <a:gd name="T105" fmla="*/ 9 h 107"/>
                    <a:gd name="T106" fmla="*/ 70 w 307"/>
                    <a:gd name="T107" fmla="*/ 75 h 107"/>
                    <a:gd name="T108" fmla="*/ 46 w 307"/>
                    <a:gd name="T109" fmla="*/ 61 h 107"/>
                    <a:gd name="T110" fmla="*/ 27 w 307"/>
                    <a:gd name="T111" fmla="*/ 35 h 107"/>
                    <a:gd name="T112" fmla="*/ 12 w 307"/>
                    <a:gd name="T113" fmla="*/ 15 h 107"/>
                    <a:gd name="T114" fmla="*/ 5 w 307"/>
                    <a:gd name="T115" fmla="*/ 0 h 107"/>
                    <a:gd name="T116" fmla="*/ 29 w 307"/>
                    <a:gd name="T117" fmla="*/ 16 h 107"/>
                    <a:gd name="T118" fmla="*/ 52 w 307"/>
                    <a:gd name="T119" fmla="*/ 33 h 107"/>
                    <a:gd name="T120" fmla="*/ 61 w 307"/>
                    <a:gd name="T121" fmla="*/ 44 h 107"/>
                    <a:gd name="T122" fmla="*/ 73 w 307"/>
                    <a:gd name="T123" fmla="*/ 5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 h="107">
                      <a:moveTo>
                        <a:pt x="171" y="105"/>
                      </a:moveTo>
                      <a:lnTo>
                        <a:pt x="168" y="105"/>
                      </a:lnTo>
                      <a:lnTo>
                        <a:pt x="159" y="101"/>
                      </a:lnTo>
                      <a:lnTo>
                        <a:pt x="166" y="99"/>
                      </a:lnTo>
                      <a:lnTo>
                        <a:pt x="168" y="102"/>
                      </a:lnTo>
                      <a:lnTo>
                        <a:pt x="171" y="103"/>
                      </a:lnTo>
                      <a:lnTo>
                        <a:pt x="171" y="105"/>
                      </a:lnTo>
                      <a:close/>
                      <a:moveTo>
                        <a:pt x="196" y="104"/>
                      </a:moveTo>
                      <a:lnTo>
                        <a:pt x="190" y="107"/>
                      </a:lnTo>
                      <a:lnTo>
                        <a:pt x="189" y="105"/>
                      </a:lnTo>
                      <a:lnTo>
                        <a:pt x="190" y="103"/>
                      </a:lnTo>
                      <a:lnTo>
                        <a:pt x="192" y="99"/>
                      </a:lnTo>
                      <a:lnTo>
                        <a:pt x="200" y="96"/>
                      </a:lnTo>
                      <a:lnTo>
                        <a:pt x="200" y="97"/>
                      </a:lnTo>
                      <a:lnTo>
                        <a:pt x="200" y="99"/>
                      </a:lnTo>
                      <a:lnTo>
                        <a:pt x="196" y="104"/>
                      </a:lnTo>
                      <a:close/>
                      <a:moveTo>
                        <a:pt x="151" y="91"/>
                      </a:moveTo>
                      <a:lnTo>
                        <a:pt x="154" y="92"/>
                      </a:lnTo>
                      <a:lnTo>
                        <a:pt x="159" y="92"/>
                      </a:lnTo>
                      <a:lnTo>
                        <a:pt x="160" y="94"/>
                      </a:lnTo>
                      <a:lnTo>
                        <a:pt x="152" y="96"/>
                      </a:lnTo>
                      <a:lnTo>
                        <a:pt x="148" y="97"/>
                      </a:lnTo>
                      <a:lnTo>
                        <a:pt x="144" y="97"/>
                      </a:lnTo>
                      <a:lnTo>
                        <a:pt x="146" y="93"/>
                      </a:lnTo>
                      <a:lnTo>
                        <a:pt x="150" y="93"/>
                      </a:lnTo>
                      <a:lnTo>
                        <a:pt x="151" y="91"/>
                      </a:lnTo>
                      <a:close/>
                      <a:moveTo>
                        <a:pt x="185" y="91"/>
                      </a:moveTo>
                      <a:lnTo>
                        <a:pt x="184" y="94"/>
                      </a:lnTo>
                      <a:lnTo>
                        <a:pt x="174" y="97"/>
                      </a:lnTo>
                      <a:lnTo>
                        <a:pt x="166" y="96"/>
                      </a:lnTo>
                      <a:lnTo>
                        <a:pt x="166" y="93"/>
                      </a:lnTo>
                      <a:lnTo>
                        <a:pt x="171" y="92"/>
                      </a:lnTo>
                      <a:lnTo>
                        <a:pt x="175" y="93"/>
                      </a:lnTo>
                      <a:lnTo>
                        <a:pt x="179" y="93"/>
                      </a:lnTo>
                      <a:lnTo>
                        <a:pt x="185" y="91"/>
                      </a:lnTo>
                      <a:close/>
                      <a:moveTo>
                        <a:pt x="90" y="82"/>
                      </a:moveTo>
                      <a:lnTo>
                        <a:pt x="103" y="82"/>
                      </a:lnTo>
                      <a:lnTo>
                        <a:pt x="104" y="80"/>
                      </a:lnTo>
                      <a:lnTo>
                        <a:pt x="116" y="82"/>
                      </a:lnTo>
                      <a:lnTo>
                        <a:pt x="119" y="87"/>
                      </a:lnTo>
                      <a:lnTo>
                        <a:pt x="128" y="88"/>
                      </a:lnTo>
                      <a:lnTo>
                        <a:pt x="137" y="92"/>
                      </a:lnTo>
                      <a:lnTo>
                        <a:pt x="130" y="96"/>
                      </a:lnTo>
                      <a:lnTo>
                        <a:pt x="122" y="92"/>
                      </a:lnTo>
                      <a:lnTo>
                        <a:pt x="116" y="92"/>
                      </a:lnTo>
                      <a:lnTo>
                        <a:pt x="109" y="92"/>
                      </a:lnTo>
                      <a:lnTo>
                        <a:pt x="103" y="91"/>
                      </a:lnTo>
                      <a:lnTo>
                        <a:pt x="95" y="88"/>
                      </a:lnTo>
                      <a:lnTo>
                        <a:pt x="90" y="87"/>
                      </a:lnTo>
                      <a:lnTo>
                        <a:pt x="87" y="88"/>
                      </a:lnTo>
                      <a:lnTo>
                        <a:pt x="75" y="86"/>
                      </a:lnTo>
                      <a:lnTo>
                        <a:pt x="74" y="82"/>
                      </a:lnTo>
                      <a:lnTo>
                        <a:pt x="68" y="82"/>
                      </a:lnTo>
                      <a:lnTo>
                        <a:pt x="73" y="76"/>
                      </a:lnTo>
                      <a:lnTo>
                        <a:pt x="80" y="76"/>
                      </a:lnTo>
                      <a:lnTo>
                        <a:pt x="86" y="79"/>
                      </a:lnTo>
                      <a:lnTo>
                        <a:pt x="88" y="80"/>
                      </a:lnTo>
                      <a:lnTo>
                        <a:pt x="90" y="82"/>
                      </a:lnTo>
                      <a:close/>
                      <a:moveTo>
                        <a:pt x="265" y="78"/>
                      </a:moveTo>
                      <a:lnTo>
                        <a:pt x="261" y="82"/>
                      </a:lnTo>
                      <a:lnTo>
                        <a:pt x="260" y="78"/>
                      </a:lnTo>
                      <a:lnTo>
                        <a:pt x="261" y="75"/>
                      </a:lnTo>
                      <a:lnTo>
                        <a:pt x="264" y="73"/>
                      </a:lnTo>
                      <a:lnTo>
                        <a:pt x="265" y="75"/>
                      </a:lnTo>
                      <a:lnTo>
                        <a:pt x="265" y="78"/>
                      </a:lnTo>
                      <a:close/>
                      <a:moveTo>
                        <a:pt x="214" y="59"/>
                      </a:moveTo>
                      <a:lnTo>
                        <a:pt x="212" y="62"/>
                      </a:lnTo>
                      <a:lnTo>
                        <a:pt x="207" y="61"/>
                      </a:lnTo>
                      <a:lnTo>
                        <a:pt x="206" y="58"/>
                      </a:lnTo>
                      <a:lnTo>
                        <a:pt x="213" y="57"/>
                      </a:lnTo>
                      <a:lnTo>
                        <a:pt x="214" y="59"/>
                      </a:lnTo>
                      <a:close/>
                      <a:moveTo>
                        <a:pt x="236" y="57"/>
                      </a:moveTo>
                      <a:lnTo>
                        <a:pt x="238" y="62"/>
                      </a:lnTo>
                      <a:lnTo>
                        <a:pt x="233" y="59"/>
                      </a:lnTo>
                      <a:lnTo>
                        <a:pt x="227" y="59"/>
                      </a:lnTo>
                      <a:lnTo>
                        <a:pt x="224" y="59"/>
                      </a:lnTo>
                      <a:lnTo>
                        <a:pt x="219" y="59"/>
                      </a:lnTo>
                      <a:lnTo>
                        <a:pt x="220" y="56"/>
                      </a:lnTo>
                      <a:lnTo>
                        <a:pt x="229" y="56"/>
                      </a:lnTo>
                      <a:lnTo>
                        <a:pt x="236" y="57"/>
                      </a:lnTo>
                      <a:close/>
                      <a:moveTo>
                        <a:pt x="261" y="44"/>
                      </a:moveTo>
                      <a:lnTo>
                        <a:pt x="262" y="55"/>
                      </a:lnTo>
                      <a:lnTo>
                        <a:pt x="270" y="59"/>
                      </a:lnTo>
                      <a:lnTo>
                        <a:pt x="276" y="52"/>
                      </a:lnTo>
                      <a:lnTo>
                        <a:pt x="283" y="47"/>
                      </a:lnTo>
                      <a:lnTo>
                        <a:pt x="289" y="47"/>
                      </a:lnTo>
                      <a:lnTo>
                        <a:pt x="295" y="50"/>
                      </a:lnTo>
                      <a:lnTo>
                        <a:pt x="300" y="52"/>
                      </a:lnTo>
                      <a:lnTo>
                        <a:pt x="307" y="53"/>
                      </a:lnTo>
                      <a:lnTo>
                        <a:pt x="307" y="75"/>
                      </a:lnTo>
                      <a:lnTo>
                        <a:pt x="307" y="98"/>
                      </a:lnTo>
                      <a:lnTo>
                        <a:pt x="301" y="92"/>
                      </a:lnTo>
                      <a:lnTo>
                        <a:pt x="294" y="91"/>
                      </a:lnTo>
                      <a:lnTo>
                        <a:pt x="293" y="92"/>
                      </a:lnTo>
                      <a:lnTo>
                        <a:pt x="284" y="93"/>
                      </a:lnTo>
                      <a:lnTo>
                        <a:pt x="287" y="87"/>
                      </a:lnTo>
                      <a:lnTo>
                        <a:pt x="291" y="86"/>
                      </a:lnTo>
                      <a:lnTo>
                        <a:pt x="289" y="79"/>
                      </a:lnTo>
                      <a:lnTo>
                        <a:pt x="287" y="73"/>
                      </a:lnTo>
                      <a:lnTo>
                        <a:pt x="273" y="67"/>
                      </a:lnTo>
                      <a:lnTo>
                        <a:pt x="267" y="67"/>
                      </a:lnTo>
                      <a:lnTo>
                        <a:pt x="258" y="61"/>
                      </a:lnTo>
                      <a:lnTo>
                        <a:pt x="255" y="63"/>
                      </a:lnTo>
                      <a:lnTo>
                        <a:pt x="253" y="64"/>
                      </a:lnTo>
                      <a:lnTo>
                        <a:pt x="252" y="62"/>
                      </a:lnTo>
                      <a:lnTo>
                        <a:pt x="252" y="58"/>
                      </a:lnTo>
                      <a:lnTo>
                        <a:pt x="247" y="56"/>
                      </a:lnTo>
                      <a:lnTo>
                        <a:pt x="254" y="53"/>
                      </a:lnTo>
                      <a:lnTo>
                        <a:pt x="259" y="53"/>
                      </a:lnTo>
                      <a:lnTo>
                        <a:pt x="258" y="51"/>
                      </a:lnTo>
                      <a:lnTo>
                        <a:pt x="248" y="51"/>
                      </a:lnTo>
                      <a:lnTo>
                        <a:pt x="245" y="47"/>
                      </a:lnTo>
                      <a:lnTo>
                        <a:pt x="239" y="46"/>
                      </a:lnTo>
                      <a:lnTo>
                        <a:pt x="236" y="42"/>
                      </a:lnTo>
                      <a:lnTo>
                        <a:pt x="245" y="41"/>
                      </a:lnTo>
                      <a:lnTo>
                        <a:pt x="249" y="39"/>
                      </a:lnTo>
                      <a:lnTo>
                        <a:pt x="260" y="41"/>
                      </a:lnTo>
                      <a:lnTo>
                        <a:pt x="261" y="44"/>
                      </a:lnTo>
                      <a:close/>
                      <a:moveTo>
                        <a:pt x="201" y="27"/>
                      </a:moveTo>
                      <a:lnTo>
                        <a:pt x="196" y="34"/>
                      </a:lnTo>
                      <a:lnTo>
                        <a:pt x="191" y="35"/>
                      </a:lnTo>
                      <a:lnTo>
                        <a:pt x="184" y="34"/>
                      </a:lnTo>
                      <a:lnTo>
                        <a:pt x="173" y="34"/>
                      </a:lnTo>
                      <a:lnTo>
                        <a:pt x="167" y="35"/>
                      </a:lnTo>
                      <a:lnTo>
                        <a:pt x="166" y="40"/>
                      </a:lnTo>
                      <a:lnTo>
                        <a:pt x="172" y="46"/>
                      </a:lnTo>
                      <a:lnTo>
                        <a:pt x="175" y="42"/>
                      </a:lnTo>
                      <a:lnTo>
                        <a:pt x="189" y="41"/>
                      </a:lnTo>
                      <a:lnTo>
                        <a:pt x="188" y="44"/>
                      </a:lnTo>
                      <a:lnTo>
                        <a:pt x="185" y="42"/>
                      </a:lnTo>
                      <a:lnTo>
                        <a:pt x="181" y="46"/>
                      </a:lnTo>
                      <a:lnTo>
                        <a:pt x="175" y="50"/>
                      </a:lnTo>
                      <a:lnTo>
                        <a:pt x="183" y="58"/>
                      </a:lnTo>
                      <a:lnTo>
                        <a:pt x="181" y="61"/>
                      </a:lnTo>
                      <a:lnTo>
                        <a:pt x="188" y="68"/>
                      </a:lnTo>
                      <a:lnTo>
                        <a:pt x="188" y="73"/>
                      </a:lnTo>
                      <a:lnTo>
                        <a:pt x="184" y="74"/>
                      </a:lnTo>
                      <a:lnTo>
                        <a:pt x="181" y="71"/>
                      </a:lnTo>
                      <a:lnTo>
                        <a:pt x="184" y="67"/>
                      </a:lnTo>
                      <a:lnTo>
                        <a:pt x="178" y="69"/>
                      </a:lnTo>
                      <a:lnTo>
                        <a:pt x="175" y="67"/>
                      </a:lnTo>
                      <a:lnTo>
                        <a:pt x="177" y="64"/>
                      </a:lnTo>
                      <a:lnTo>
                        <a:pt x="172" y="61"/>
                      </a:lnTo>
                      <a:lnTo>
                        <a:pt x="173" y="55"/>
                      </a:lnTo>
                      <a:lnTo>
                        <a:pt x="168" y="56"/>
                      </a:lnTo>
                      <a:lnTo>
                        <a:pt x="168" y="64"/>
                      </a:lnTo>
                      <a:lnTo>
                        <a:pt x="169" y="74"/>
                      </a:lnTo>
                      <a:lnTo>
                        <a:pt x="165" y="74"/>
                      </a:lnTo>
                      <a:lnTo>
                        <a:pt x="162" y="73"/>
                      </a:lnTo>
                      <a:lnTo>
                        <a:pt x="163" y="67"/>
                      </a:lnTo>
                      <a:lnTo>
                        <a:pt x="162" y="59"/>
                      </a:lnTo>
                      <a:lnTo>
                        <a:pt x="160" y="59"/>
                      </a:lnTo>
                      <a:lnTo>
                        <a:pt x="157" y="56"/>
                      </a:lnTo>
                      <a:lnTo>
                        <a:pt x="161" y="51"/>
                      </a:lnTo>
                      <a:lnTo>
                        <a:pt x="161" y="46"/>
                      </a:lnTo>
                      <a:lnTo>
                        <a:pt x="165" y="35"/>
                      </a:lnTo>
                      <a:lnTo>
                        <a:pt x="166" y="33"/>
                      </a:lnTo>
                      <a:lnTo>
                        <a:pt x="172" y="28"/>
                      </a:lnTo>
                      <a:lnTo>
                        <a:pt x="177" y="30"/>
                      </a:lnTo>
                      <a:lnTo>
                        <a:pt x="185" y="30"/>
                      </a:lnTo>
                      <a:lnTo>
                        <a:pt x="194" y="30"/>
                      </a:lnTo>
                      <a:lnTo>
                        <a:pt x="200" y="26"/>
                      </a:lnTo>
                      <a:lnTo>
                        <a:pt x="201" y="27"/>
                      </a:lnTo>
                      <a:close/>
                      <a:moveTo>
                        <a:pt x="224" y="29"/>
                      </a:moveTo>
                      <a:lnTo>
                        <a:pt x="224" y="35"/>
                      </a:lnTo>
                      <a:lnTo>
                        <a:pt x="220" y="34"/>
                      </a:lnTo>
                      <a:lnTo>
                        <a:pt x="219" y="38"/>
                      </a:lnTo>
                      <a:lnTo>
                        <a:pt x="223" y="41"/>
                      </a:lnTo>
                      <a:lnTo>
                        <a:pt x="220" y="42"/>
                      </a:lnTo>
                      <a:lnTo>
                        <a:pt x="218" y="39"/>
                      </a:lnTo>
                      <a:lnTo>
                        <a:pt x="215" y="29"/>
                      </a:lnTo>
                      <a:lnTo>
                        <a:pt x="216" y="24"/>
                      </a:lnTo>
                      <a:lnTo>
                        <a:pt x="219" y="22"/>
                      </a:lnTo>
                      <a:lnTo>
                        <a:pt x="220" y="26"/>
                      </a:lnTo>
                      <a:lnTo>
                        <a:pt x="224" y="27"/>
                      </a:lnTo>
                      <a:lnTo>
                        <a:pt x="224" y="29"/>
                      </a:lnTo>
                      <a:close/>
                      <a:moveTo>
                        <a:pt x="151" y="24"/>
                      </a:moveTo>
                      <a:lnTo>
                        <a:pt x="160" y="30"/>
                      </a:lnTo>
                      <a:lnTo>
                        <a:pt x="151" y="32"/>
                      </a:lnTo>
                      <a:lnTo>
                        <a:pt x="149" y="36"/>
                      </a:lnTo>
                      <a:lnTo>
                        <a:pt x="149" y="42"/>
                      </a:lnTo>
                      <a:lnTo>
                        <a:pt x="143" y="46"/>
                      </a:lnTo>
                      <a:lnTo>
                        <a:pt x="143" y="53"/>
                      </a:lnTo>
                      <a:lnTo>
                        <a:pt x="140" y="63"/>
                      </a:lnTo>
                      <a:lnTo>
                        <a:pt x="139" y="61"/>
                      </a:lnTo>
                      <a:lnTo>
                        <a:pt x="132" y="64"/>
                      </a:lnTo>
                      <a:lnTo>
                        <a:pt x="128" y="59"/>
                      </a:lnTo>
                      <a:lnTo>
                        <a:pt x="124" y="59"/>
                      </a:lnTo>
                      <a:lnTo>
                        <a:pt x="121" y="57"/>
                      </a:lnTo>
                      <a:lnTo>
                        <a:pt x="113" y="59"/>
                      </a:lnTo>
                      <a:lnTo>
                        <a:pt x="110" y="57"/>
                      </a:lnTo>
                      <a:lnTo>
                        <a:pt x="105" y="57"/>
                      </a:lnTo>
                      <a:lnTo>
                        <a:pt x="101" y="56"/>
                      </a:lnTo>
                      <a:lnTo>
                        <a:pt x="99" y="47"/>
                      </a:lnTo>
                      <a:lnTo>
                        <a:pt x="96" y="45"/>
                      </a:lnTo>
                      <a:lnTo>
                        <a:pt x="93" y="40"/>
                      </a:lnTo>
                      <a:lnTo>
                        <a:pt x="92" y="34"/>
                      </a:lnTo>
                      <a:lnTo>
                        <a:pt x="92" y="28"/>
                      </a:lnTo>
                      <a:lnTo>
                        <a:pt x="97" y="23"/>
                      </a:lnTo>
                      <a:lnTo>
                        <a:pt x="98" y="28"/>
                      </a:lnTo>
                      <a:lnTo>
                        <a:pt x="102" y="32"/>
                      </a:lnTo>
                      <a:lnTo>
                        <a:pt x="107" y="30"/>
                      </a:lnTo>
                      <a:lnTo>
                        <a:pt x="111" y="30"/>
                      </a:lnTo>
                      <a:lnTo>
                        <a:pt x="115" y="27"/>
                      </a:lnTo>
                      <a:lnTo>
                        <a:pt x="117" y="27"/>
                      </a:lnTo>
                      <a:lnTo>
                        <a:pt x="125" y="28"/>
                      </a:lnTo>
                      <a:lnTo>
                        <a:pt x="130" y="27"/>
                      </a:lnTo>
                      <a:lnTo>
                        <a:pt x="133" y="18"/>
                      </a:lnTo>
                      <a:lnTo>
                        <a:pt x="136" y="16"/>
                      </a:lnTo>
                      <a:lnTo>
                        <a:pt x="138" y="7"/>
                      </a:lnTo>
                      <a:lnTo>
                        <a:pt x="146" y="7"/>
                      </a:lnTo>
                      <a:lnTo>
                        <a:pt x="151" y="9"/>
                      </a:lnTo>
                      <a:lnTo>
                        <a:pt x="148" y="15"/>
                      </a:lnTo>
                      <a:lnTo>
                        <a:pt x="152" y="21"/>
                      </a:lnTo>
                      <a:lnTo>
                        <a:pt x="151" y="24"/>
                      </a:lnTo>
                      <a:close/>
                      <a:moveTo>
                        <a:pt x="70" y="75"/>
                      </a:moveTo>
                      <a:lnTo>
                        <a:pt x="63" y="76"/>
                      </a:lnTo>
                      <a:lnTo>
                        <a:pt x="58" y="70"/>
                      </a:lnTo>
                      <a:lnTo>
                        <a:pt x="49" y="64"/>
                      </a:lnTo>
                      <a:lnTo>
                        <a:pt x="46" y="61"/>
                      </a:lnTo>
                      <a:lnTo>
                        <a:pt x="41" y="56"/>
                      </a:lnTo>
                      <a:lnTo>
                        <a:pt x="38" y="50"/>
                      </a:lnTo>
                      <a:lnTo>
                        <a:pt x="33" y="41"/>
                      </a:lnTo>
                      <a:lnTo>
                        <a:pt x="27" y="35"/>
                      </a:lnTo>
                      <a:lnTo>
                        <a:pt x="24" y="29"/>
                      </a:lnTo>
                      <a:lnTo>
                        <a:pt x="22" y="24"/>
                      </a:lnTo>
                      <a:lnTo>
                        <a:pt x="16" y="21"/>
                      </a:lnTo>
                      <a:lnTo>
                        <a:pt x="12" y="15"/>
                      </a:lnTo>
                      <a:lnTo>
                        <a:pt x="8" y="11"/>
                      </a:lnTo>
                      <a:lnTo>
                        <a:pt x="0" y="4"/>
                      </a:lnTo>
                      <a:lnTo>
                        <a:pt x="0" y="0"/>
                      </a:lnTo>
                      <a:lnTo>
                        <a:pt x="5" y="0"/>
                      </a:lnTo>
                      <a:lnTo>
                        <a:pt x="15" y="1"/>
                      </a:lnTo>
                      <a:lnTo>
                        <a:pt x="21" y="9"/>
                      </a:lnTo>
                      <a:lnTo>
                        <a:pt x="26" y="12"/>
                      </a:lnTo>
                      <a:lnTo>
                        <a:pt x="29" y="16"/>
                      </a:lnTo>
                      <a:lnTo>
                        <a:pt x="37" y="23"/>
                      </a:lnTo>
                      <a:lnTo>
                        <a:pt x="43" y="23"/>
                      </a:lnTo>
                      <a:lnTo>
                        <a:pt x="49" y="27"/>
                      </a:lnTo>
                      <a:lnTo>
                        <a:pt x="52" y="33"/>
                      </a:lnTo>
                      <a:lnTo>
                        <a:pt x="57" y="36"/>
                      </a:lnTo>
                      <a:lnTo>
                        <a:pt x="55" y="41"/>
                      </a:lnTo>
                      <a:lnTo>
                        <a:pt x="58" y="44"/>
                      </a:lnTo>
                      <a:lnTo>
                        <a:pt x="61" y="44"/>
                      </a:lnTo>
                      <a:lnTo>
                        <a:pt x="62" y="49"/>
                      </a:lnTo>
                      <a:lnTo>
                        <a:pt x="64" y="52"/>
                      </a:lnTo>
                      <a:lnTo>
                        <a:pt x="69" y="52"/>
                      </a:lnTo>
                      <a:lnTo>
                        <a:pt x="73" y="57"/>
                      </a:lnTo>
                      <a:lnTo>
                        <a:pt x="72" y="65"/>
                      </a:lnTo>
                      <a:lnTo>
                        <a:pt x="70" y="7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2" name="任意多边形(F) 88">
                  <a:extLst>
                    <a:ext uri="{FF2B5EF4-FFF2-40B4-BE49-F238E27FC236}">
                      <a16:creationId xmlns:a16="http://schemas.microsoft.com/office/drawing/2014/main" id="{87F315DF-6F6D-4955-80D5-DD5CDE202FA7}"/>
                    </a:ext>
                  </a:extLst>
                </p:cNvPr>
                <p:cNvSpPr>
                  <a:spLocks/>
                </p:cNvSpPr>
                <p:nvPr/>
              </p:nvSpPr>
              <p:spPr bwMode="auto">
                <a:xfrm>
                  <a:off x="4029075" y="5613400"/>
                  <a:ext cx="55563" cy="42863"/>
                </a:xfrm>
                <a:custGeom>
                  <a:avLst/>
                  <a:gdLst>
                    <a:gd name="T0" fmla="*/ 9 w 35"/>
                    <a:gd name="T1" fmla="*/ 26 h 27"/>
                    <a:gd name="T2" fmla="*/ 5 w 35"/>
                    <a:gd name="T3" fmla="*/ 23 h 27"/>
                    <a:gd name="T4" fmla="*/ 2 w 35"/>
                    <a:gd name="T5" fmla="*/ 15 h 27"/>
                    <a:gd name="T6" fmla="*/ 0 w 35"/>
                    <a:gd name="T7" fmla="*/ 8 h 27"/>
                    <a:gd name="T8" fmla="*/ 5 w 35"/>
                    <a:gd name="T9" fmla="*/ 2 h 27"/>
                    <a:gd name="T10" fmla="*/ 14 w 35"/>
                    <a:gd name="T11" fmla="*/ 1 h 27"/>
                    <a:gd name="T12" fmla="*/ 20 w 35"/>
                    <a:gd name="T13" fmla="*/ 2 h 27"/>
                    <a:gd name="T14" fmla="*/ 26 w 35"/>
                    <a:gd name="T15" fmla="*/ 4 h 27"/>
                    <a:gd name="T16" fmla="*/ 28 w 35"/>
                    <a:gd name="T17" fmla="*/ 0 h 27"/>
                    <a:gd name="T18" fmla="*/ 34 w 35"/>
                    <a:gd name="T19" fmla="*/ 2 h 27"/>
                    <a:gd name="T20" fmla="*/ 35 w 35"/>
                    <a:gd name="T21" fmla="*/ 7 h 27"/>
                    <a:gd name="T22" fmla="*/ 35 w 35"/>
                    <a:gd name="T23" fmla="*/ 15 h 27"/>
                    <a:gd name="T24" fmla="*/ 23 w 35"/>
                    <a:gd name="T25" fmla="*/ 20 h 27"/>
                    <a:gd name="T26" fmla="*/ 27 w 35"/>
                    <a:gd name="T27" fmla="*/ 24 h 27"/>
                    <a:gd name="T28" fmla="*/ 20 w 35"/>
                    <a:gd name="T29" fmla="*/ 25 h 27"/>
                    <a:gd name="T30" fmla="*/ 14 w 35"/>
                    <a:gd name="T31" fmla="*/ 27 h 27"/>
                    <a:gd name="T32" fmla="*/ 9 w 35"/>
                    <a:gd name="T3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7">
                      <a:moveTo>
                        <a:pt x="9" y="26"/>
                      </a:moveTo>
                      <a:lnTo>
                        <a:pt x="5" y="23"/>
                      </a:lnTo>
                      <a:lnTo>
                        <a:pt x="2" y="15"/>
                      </a:lnTo>
                      <a:lnTo>
                        <a:pt x="0" y="8"/>
                      </a:lnTo>
                      <a:lnTo>
                        <a:pt x="5" y="2"/>
                      </a:lnTo>
                      <a:lnTo>
                        <a:pt x="14" y="1"/>
                      </a:lnTo>
                      <a:lnTo>
                        <a:pt x="20" y="2"/>
                      </a:lnTo>
                      <a:lnTo>
                        <a:pt x="26" y="4"/>
                      </a:lnTo>
                      <a:lnTo>
                        <a:pt x="28" y="0"/>
                      </a:lnTo>
                      <a:lnTo>
                        <a:pt x="34" y="2"/>
                      </a:lnTo>
                      <a:lnTo>
                        <a:pt x="35" y="7"/>
                      </a:lnTo>
                      <a:lnTo>
                        <a:pt x="35" y="15"/>
                      </a:lnTo>
                      <a:lnTo>
                        <a:pt x="23" y="20"/>
                      </a:lnTo>
                      <a:lnTo>
                        <a:pt x="27" y="24"/>
                      </a:lnTo>
                      <a:lnTo>
                        <a:pt x="20" y="25"/>
                      </a:lnTo>
                      <a:lnTo>
                        <a:pt x="14" y="27"/>
                      </a:lnTo>
                      <a:lnTo>
                        <a:pt x="9" y="2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3" name="任意多边形(F) 94">
                  <a:extLst>
                    <a:ext uri="{FF2B5EF4-FFF2-40B4-BE49-F238E27FC236}">
                      <a16:creationId xmlns:a16="http://schemas.microsoft.com/office/drawing/2014/main" id="{F8F3E5A8-A807-443D-B120-296E2358ADE0}"/>
                    </a:ext>
                  </a:extLst>
                </p:cNvPr>
                <p:cNvSpPr>
                  <a:spLocks/>
                </p:cNvSpPr>
                <p:nvPr/>
              </p:nvSpPr>
              <p:spPr bwMode="auto">
                <a:xfrm>
                  <a:off x="4006850" y="5524500"/>
                  <a:ext cx="77788" cy="95250"/>
                </a:xfrm>
                <a:custGeom>
                  <a:avLst/>
                  <a:gdLst>
                    <a:gd name="T0" fmla="*/ 34 w 49"/>
                    <a:gd name="T1" fmla="*/ 58 h 60"/>
                    <a:gd name="T2" fmla="*/ 36 w 49"/>
                    <a:gd name="T3" fmla="*/ 54 h 60"/>
                    <a:gd name="T4" fmla="*/ 36 w 49"/>
                    <a:gd name="T5" fmla="*/ 48 h 60"/>
                    <a:gd name="T6" fmla="*/ 31 w 49"/>
                    <a:gd name="T7" fmla="*/ 42 h 60"/>
                    <a:gd name="T8" fmla="*/ 30 w 49"/>
                    <a:gd name="T9" fmla="*/ 35 h 60"/>
                    <a:gd name="T10" fmla="*/ 25 w 49"/>
                    <a:gd name="T11" fmla="*/ 30 h 60"/>
                    <a:gd name="T12" fmla="*/ 20 w 49"/>
                    <a:gd name="T13" fmla="*/ 29 h 60"/>
                    <a:gd name="T14" fmla="*/ 19 w 49"/>
                    <a:gd name="T15" fmla="*/ 31 h 60"/>
                    <a:gd name="T16" fmla="*/ 14 w 49"/>
                    <a:gd name="T17" fmla="*/ 33 h 60"/>
                    <a:gd name="T18" fmla="*/ 13 w 49"/>
                    <a:gd name="T19" fmla="*/ 31 h 60"/>
                    <a:gd name="T20" fmla="*/ 6 w 49"/>
                    <a:gd name="T21" fmla="*/ 35 h 60"/>
                    <a:gd name="T22" fmla="*/ 6 w 49"/>
                    <a:gd name="T23" fmla="*/ 29 h 60"/>
                    <a:gd name="T24" fmla="*/ 7 w 49"/>
                    <a:gd name="T25" fmla="*/ 22 h 60"/>
                    <a:gd name="T26" fmla="*/ 2 w 49"/>
                    <a:gd name="T27" fmla="*/ 21 h 60"/>
                    <a:gd name="T28" fmla="*/ 2 w 49"/>
                    <a:gd name="T29" fmla="*/ 17 h 60"/>
                    <a:gd name="T30" fmla="*/ 0 w 49"/>
                    <a:gd name="T31" fmla="*/ 14 h 60"/>
                    <a:gd name="T32" fmla="*/ 1 w 49"/>
                    <a:gd name="T33" fmla="*/ 12 h 60"/>
                    <a:gd name="T34" fmla="*/ 7 w 49"/>
                    <a:gd name="T35" fmla="*/ 7 h 60"/>
                    <a:gd name="T36" fmla="*/ 7 w 49"/>
                    <a:gd name="T37" fmla="*/ 8 h 60"/>
                    <a:gd name="T38" fmla="*/ 11 w 49"/>
                    <a:gd name="T39" fmla="*/ 10 h 60"/>
                    <a:gd name="T40" fmla="*/ 10 w 49"/>
                    <a:gd name="T41" fmla="*/ 1 h 60"/>
                    <a:gd name="T42" fmla="*/ 13 w 49"/>
                    <a:gd name="T43" fmla="*/ 0 h 60"/>
                    <a:gd name="T44" fmla="*/ 17 w 49"/>
                    <a:gd name="T45" fmla="*/ 6 h 60"/>
                    <a:gd name="T46" fmla="*/ 20 w 49"/>
                    <a:gd name="T47" fmla="*/ 12 h 60"/>
                    <a:gd name="T48" fmla="*/ 29 w 49"/>
                    <a:gd name="T49" fmla="*/ 12 h 60"/>
                    <a:gd name="T50" fmla="*/ 31 w 49"/>
                    <a:gd name="T51" fmla="*/ 18 h 60"/>
                    <a:gd name="T52" fmla="*/ 26 w 49"/>
                    <a:gd name="T53" fmla="*/ 21 h 60"/>
                    <a:gd name="T54" fmla="*/ 25 w 49"/>
                    <a:gd name="T55" fmla="*/ 23 h 60"/>
                    <a:gd name="T56" fmla="*/ 33 w 49"/>
                    <a:gd name="T57" fmla="*/ 27 h 60"/>
                    <a:gd name="T58" fmla="*/ 39 w 49"/>
                    <a:gd name="T59" fmla="*/ 35 h 60"/>
                    <a:gd name="T60" fmla="*/ 42 w 49"/>
                    <a:gd name="T61" fmla="*/ 41 h 60"/>
                    <a:gd name="T62" fmla="*/ 48 w 49"/>
                    <a:gd name="T63" fmla="*/ 46 h 60"/>
                    <a:gd name="T64" fmla="*/ 49 w 49"/>
                    <a:gd name="T65" fmla="*/ 51 h 60"/>
                    <a:gd name="T66" fmla="*/ 48 w 49"/>
                    <a:gd name="T67" fmla="*/ 58 h 60"/>
                    <a:gd name="T68" fmla="*/ 42 w 49"/>
                    <a:gd name="T69" fmla="*/ 56 h 60"/>
                    <a:gd name="T70" fmla="*/ 40 w 49"/>
                    <a:gd name="T71" fmla="*/ 60 h 60"/>
                    <a:gd name="T72" fmla="*/ 34 w 49"/>
                    <a:gd name="T7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60">
                      <a:moveTo>
                        <a:pt x="34" y="58"/>
                      </a:moveTo>
                      <a:lnTo>
                        <a:pt x="36" y="54"/>
                      </a:lnTo>
                      <a:lnTo>
                        <a:pt x="36" y="48"/>
                      </a:lnTo>
                      <a:lnTo>
                        <a:pt x="31" y="42"/>
                      </a:lnTo>
                      <a:lnTo>
                        <a:pt x="30" y="35"/>
                      </a:lnTo>
                      <a:lnTo>
                        <a:pt x="25" y="30"/>
                      </a:lnTo>
                      <a:lnTo>
                        <a:pt x="20" y="29"/>
                      </a:lnTo>
                      <a:lnTo>
                        <a:pt x="19" y="31"/>
                      </a:lnTo>
                      <a:lnTo>
                        <a:pt x="14" y="33"/>
                      </a:lnTo>
                      <a:lnTo>
                        <a:pt x="13" y="31"/>
                      </a:lnTo>
                      <a:lnTo>
                        <a:pt x="6" y="35"/>
                      </a:lnTo>
                      <a:lnTo>
                        <a:pt x="6" y="29"/>
                      </a:lnTo>
                      <a:lnTo>
                        <a:pt x="7" y="22"/>
                      </a:lnTo>
                      <a:lnTo>
                        <a:pt x="2" y="21"/>
                      </a:lnTo>
                      <a:lnTo>
                        <a:pt x="2" y="17"/>
                      </a:lnTo>
                      <a:lnTo>
                        <a:pt x="0" y="14"/>
                      </a:lnTo>
                      <a:lnTo>
                        <a:pt x="1" y="12"/>
                      </a:lnTo>
                      <a:lnTo>
                        <a:pt x="7" y="7"/>
                      </a:lnTo>
                      <a:lnTo>
                        <a:pt x="7" y="8"/>
                      </a:lnTo>
                      <a:lnTo>
                        <a:pt x="11" y="10"/>
                      </a:lnTo>
                      <a:lnTo>
                        <a:pt x="10" y="1"/>
                      </a:lnTo>
                      <a:lnTo>
                        <a:pt x="13" y="0"/>
                      </a:lnTo>
                      <a:lnTo>
                        <a:pt x="17" y="6"/>
                      </a:lnTo>
                      <a:lnTo>
                        <a:pt x="20" y="12"/>
                      </a:lnTo>
                      <a:lnTo>
                        <a:pt x="29" y="12"/>
                      </a:lnTo>
                      <a:lnTo>
                        <a:pt x="31" y="18"/>
                      </a:lnTo>
                      <a:lnTo>
                        <a:pt x="26" y="21"/>
                      </a:lnTo>
                      <a:lnTo>
                        <a:pt x="25" y="23"/>
                      </a:lnTo>
                      <a:lnTo>
                        <a:pt x="33" y="27"/>
                      </a:lnTo>
                      <a:lnTo>
                        <a:pt x="39" y="35"/>
                      </a:lnTo>
                      <a:lnTo>
                        <a:pt x="42" y="41"/>
                      </a:lnTo>
                      <a:lnTo>
                        <a:pt x="48" y="46"/>
                      </a:lnTo>
                      <a:lnTo>
                        <a:pt x="49" y="51"/>
                      </a:lnTo>
                      <a:lnTo>
                        <a:pt x="48" y="58"/>
                      </a:lnTo>
                      <a:lnTo>
                        <a:pt x="42" y="56"/>
                      </a:lnTo>
                      <a:lnTo>
                        <a:pt x="40" y="60"/>
                      </a:lnTo>
                      <a:lnTo>
                        <a:pt x="34" y="58"/>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4" name="任意多边形(F) 114">
                  <a:extLst>
                    <a:ext uri="{FF2B5EF4-FFF2-40B4-BE49-F238E27FC236}">
                      <a16:creationId xmlns:a16="http://schemas.microsoft.com/office/drawing/2014/main" id="{576EA596-28E1-41A5-B54B-BA4D5525644A}"/>
                    </a:ext>
                  </a:extLst>
                </p:cNvPr>
                <p:cNvSpPr>
                  <a:spLocks noEditPoints="1"/>
                </p:cNvSpPr>
                <p:nvPr/>
              </p:nvSpPr>
              <p:spPr bwMode="auto">
                <a:xfrm>
                  <a:off x="4006850" y="5695950"/>
                  <a:ext cx="203200" cy="65088"/>
                </a:xfrm>
                <a:custGeom>
                  <a:avLst/>
                  <a:gdLst>
                    <a:gd name="T0" fmla="*/ 6 w 128"/>
                    <a:gd name="T1" fmla="*/ 4 h 41"/>
                    <a:gd name="T2" fmla="*/ 6 w 128"/>
                    <a:gd name="T3" fmla="*/ 8 h 41"/>
                    <a:gd name="T4" fmla="*/ 11 w 128"/>
                    <a:gd name="T5" fmla="*/ 7 h 41"/>
                    <a:gd name="T6" fmla="*/ 13 w 128"/>
                    <a:gd name="T7" fmla="*/ 4 h 41"/>
                    <a:gd name="T8" fmla="*/ 14 w 128"/>
                    <a:gd name="T9" fmla="*/ 4 h 41"/>
                    <a:gd name="T10" fmla="*/ 19 w 128"/>
                    <a:gd name="T11" fmla="*/ 9 h 41"/>
                    <a:gd name="T12" fmla="*/ 22 w 128"/>
                    <a:gd name="T13" fmla="*/ 13 h 41"/>
                    <a:gd name="T14" fmla="*/ 22 w 128"/>
                    <a:gd name="T15" fmla="*/ 18 h 41"/>
                    <a:gd name="T16" fmla="*/ 22 w 128"/>
                    <a:gd name="T17" fmla="*/ 21 h 41"/>
                    <a:gd name="T18" fmla="*/ 22 w 128"/>
                    <a:gd name="T19" fmla="*/ 22 h 41"/>
                    <a:gd name="T20" fmla="*/ 23 w 128"/>
                    <a:gd name="T21" fmla="*/ 27 h 41"/>
                    <a:gd name="T22" fmla="*/ 24 w 128"/>
                    <a:gd name="T23" fmla="*/ 29 h 41"/>
                    <a:gd name="T24" fmla="*/ 28 w 128"/>
                    <a:gd name="T25" fmla="*/ 35 h 41"/>
                    <a:gd name="T26" fmla="*/ 28 w 128"/>
                    <a:gd name="T27" fmla="*/ 37 h 41"/>
                    <a:gd name="T28" fmla="*/ 23 w 128"/>
                    <a:gd name="T29" fmla="*/ 37 h 41"/>
                    <a:gd name="T30" fmla="*/ 16 w 128"/>
                    <a:gd name="T31" fmla="*/ 32 h 41"/>
                    <a:gd name="T32" fmla="*/ 8 w 128"/>
                    <a:gd name="T33" fmla="*/ 27 h 41"/>
                    <a:gd name="T34" fmla="*/ 7 w 128"/>
                    <a:gd name="T35" fmla="*/ 24 h 41"/>
                    <a:gd name="T36" fmla="*/ 4 w 128"/>
                    <a:gd name="T37" fmla="*/ 19 h 41"/>
                    <a:gd name="T38" fmla="*/ 2 w 128"/>
                    <a:gd name="T39" fmla="*/ 14 h 41"/>
                    <a:gd name="T40" fmla="*/ 0 w 128"/>
                    <a:gd name="T41" fmla="*/ 10 h 41"/>
                    <a:gd name="T42" fmla="*/ 1 w 128"/>
                    <a:gd name="T43" fmla="*/ 6 h 41"/>
                    <a:gd name="T44" fmla="*/ 0 w 128"/>
                    <a:gd name="T45" fmla="*/ 2 h 41"/>
                    <a:gd name="T46" fmla="*/ 1 w 128"/>
                    <a:gd name="T47" fmla="*/ 1 h 41"/>
                    <a:gd name="T48" fmla="*/ 6 w 128"/>
                    <a:gd name="T49" fmla="*/ 4 h 41"/>
                    <a:gd name="T50" fmla="*/ 123 w 128"/>
                    <a:gd name="T51" fmla="*/ 15 h 41"/>
                    <a:gd name="T52" fmla="*/ 118 w 128"/>
                    <a:gd name="T53" fmla="*/ 18 h 41"/>
                    <a:gd name="T54" fmla="*/ 113 w 128"/>
                    <a:gd name="T55" fmla="*/ 16 h 41"/>
                    <a:gd name="T56" fmla="*/ 105 w 128"/>
                    <a:gd name="T57" fmla="*/ 16 h 41"/>
                    <a:gd name="T58" fmla="*/ 103 w 128"/>
                    <a:gd name="T59" fmla="*/ 25 h 41"/>
                    <a:gd name="T60" fmla="*/ 100 w 128"/>
                    <a:gd name="T61" fmla="*/ 27 h 41"/>
                    <a:gd name="T62" fmla="*/ 97 w 128"/>
                    <a:gd name="T63" fmla="*/ 36 h 41"/>
                    <a:gd name="T64" fmla="*/ 92 w 128"/>
                    <a:gd name="T65" fmla="*/ 37 h 41"/>
                    <a:gd name="T66" fmla="*/ 84 w 128"/>
                    <a:gd name="T67" fmla="*/ 36 h 41"/>
                    <a:gd name="T68" fmla="*/ 82 w 128"/>
                    <a:gd name="T69" fmla="*/ 36 h 41"/>
                    <a:gd name="T70" fmla="*/ 78 w 128"/>
                    <a:gd name="T71" fmla="*/ 39 h 41"/>
                    <a:gd name="T72" fmla="*/ 74 w 128"/>
                    <a:gd name="T73" fmla="*/ 39 h 41"/>
                    <a:gd name="T74" fmla="*/ 69 w 128"/>
                    <a:gd name="T75" fmla="*/ 41 h 41"/>
                    <a:gd name="T76" fmla="*/ 65 w 128"/>
                    <a:gd name="T77" fmla="*/ 37 h 41"/>
                    <a:gd name="T78" fmla="*/ 64 w 128"/>
                    <a:gd name="T79" fmla="*/ 32 h 41"/>
                    <a:gd name="T80" fmla="*/ 69 w 128"/>
                    <a:gd name="T81" fmla="*/ 35 h 41"/>
                    <a:gd name="T82" fmla="*/ 74 w 128"/>
                    <a:gd name="T83" fmla="*/ 33 h 41"/>
                    <a:gd name="T84" fmla="*/ 75 w 128"/>
                    <a:gd name="T85" fmla="*/ 27 h 41"/>
                    <a:gd name="T86" fmla="*/ 78 w 128"/>
                    <a:gd name="T87" fmla="*/ 26 h 41"/>
                    <a:gd name="T88" fmla="*/ 86 w 128"/>
                    <a:gd name="T89" fmla="*/ 25 h 41"/>
                    <a:gd name="T90" fmla="*/ 91 w 128"/>
                    <a:gd name="T91" fmla="*/ 20 h 41"/>
                    <a:gd name="T92" fmla="*/ 94 w 128"/>
                    <a:gd name="T93" fmla="*/ 15 h 41"/>
                    <a:gd name="T94" fmla="*/ 97 w 128"/>
                    <a:gd name="T95" fmla="*/ 19 h 41"/>
                    <a:gd name="T96" fmla="*/ 99 w 128"/>
                    <a:gd name="T97" fmla="*/ 16 h 41"/>
                    <a:gd name="T98" fmla="*/ 101 w 128"/>
                    <a:gd name="T99" fmla="*/ 16 h 41"/>
                    <a:gd name="T100" fmla="*/ 103 w 128"/>
                    <a:gd name="T101" fmla="*/ 13 h 41"/>
                    <a:gd name="T102" fmla="*/ 103 w 128"/>
                    <a:gd name="T103" fmla="*/ 9 h 41"/>
                    <a:gd name="T104" fmla="*/ 107 w 128"/>
                    <a:gd name="T105" fmla="*/ 4 h 41"/>
                    <a:gd name="T106" fmla="*/ 111 w 128"/>
                    <a:gd name="T107" fmla="*/ 0 h 41"/>
                    <a:gd name="T108" fmla="*/ 113 w 128"/>
                    <a:gd name="T109" fmla="*/ 0 h 41"/>
                    <a:gd name="T110" fmla="*/ 117 w 128"/>
                    <a:gd name="T111" fmla="*/ 3 h 41"/>
                    <a:gd name="T112" fmla="*/ 117 w 128"/>
                    <a:gd name="T113" fmla="*/ 6 h 41"/>
                    <a:gd name="T114" fmla="*/ 122 w 128"/>
                    <a:gd name="T115" fmla="*/ 8 h 41"/>
                    <a:gd name="T116" fmla="*/ 128 w 128"/>
                    <a:gd name="T117" fmla="*/ 9 h 41"/>
                    <a:gd name="T118" fmla="*/ 127 w 128"/>
                    <a:gd name="T119" fmla="*/ 12 h 41"/>
                    <a:gd name="T120" fmla="*/ 122 w 128"/>
                    <a:gd name="T121" fmla="*/ 13 h 41"/>
                    <a:gd name="T122" fmla="*/ 123 w 128"/>
                    <a:gd name="T1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41">
                      <a:moveTo>
                        <a:pt x="6" y="4"/>
                      </a:moveTo>
                      <a:lnTo>
                        <a:pt x="6" y="8"/>
                      </a:lnTo>
                      <a:lnTo>
                        <a:pt x="11" y="7"/>
                      </a:lnTo>
                      <a:lnTo>
                        <a:pt x="13" y="4"/>
                      </a:lnTo>
                      <a:lnTo>
                        <a:pt x="14" y="4"/>
                      </a:lnTo>
                      <a:lnTo>
                        <a:pt x="19" y="9"/>
                      </a:lnTo>
                      <a:lnTo>
                        <a:pt x="22" y="13"/>
                      </a:lnTo>
                      <a:lnTo>
                        <a:pt x="22" y="18"/>
                      </a:lnTo>
                      <a:lnTo>
                        <a:pt x="22" y="21"/>
                      </a:lnTo>
                      <a:lnTo>
                        <a:pt x="22" y="22"/>
                      </a:lnTo>
                      <a:lnTo>
                        <a:pt x="23" y="27"/>
                      </a:lnTo>
                      <a:lnTo>
                        <a:pt x="24" y="29"/>
                      </a:lnTo>
                      <a:lnTo>
                        <a:pt x="28" y="35"/>
                      </a:lnTo>
                      <a:lnTo>
                        <a:pt x="28" y="37"/>
                      </a:lnTo>
                      <a:lnTo>
                        <a:pt x="23" y="37"/>
                      </a:lnTo>
                      <a:lnTo>
                        <a:pt x="16" y="32"/>
                      </a:lnTo>
                      <a:lnTo>
                        <a:pt x="8" y="27"/>
                      </a:lnTo>
                      <a:lnTo>
                        <a:pt x="7" y="24"/>
                      </a:lnTo>
                      <a:lnTo>
                        <a:pt x="4" y="19"/>
                      </a:lnTo>
                      <a:lnTo>
                        <a:pt x="2" y="14"/>
                      </a:lnTo>
                      <a:lnTo>
                        <a:pt x="0" y="10"/>
                      </a:lnTo>
                      <a:lnTo>
                        <a:pt x="1" y="6"/>
                      </a:lnTo>
                      <a:lnTo>
                        <a:pt x="0" y="2"/>
                      </a:lnTo>
                      <a:lnTo>
                        <a:pt x="1" y="1"/>
                      </a:lnTo>
                      <a:lnTo>
                        <a:pt x="6" y="4"/>
                      </a:lnTo>
                      <a:close/>
                      <a:moveTo>
                        <a:pt x="123" y="15"/>
                      </a:moveTo>
                      <a:lnTo>
                        <a:pt x="118" y="18"/>
                      </a:lnTo>
                      <a:lnTo>
                        <a:pt x="113" y="16"/>
                      </a:lnTo>
                      <a:lnTo>
                        <a:pt x="105" y="16"/>
                      </a:lnTo>
                      <a:lnTo>
                        <a:pt x="103" y="25"/>
                      </a:lnTo>
                      <a:lnTo>
                        <a:pt x="100" y="27"/>
                      </a:lnTo>
                      <a:lnTo>
                        <a:pt x="97" y="36"/>
                      </a:lnTo>
                      <a:lnTo>
                        <a:pt x="92" y="37"/>
                      </a:lnTo>
                      <a:lnTo>
                        <a:pt x="84" y="36"/>
                      </a:lnTo>
                      <a:lnTo>
                        <a:pt x="82" y="36"/>
                      </a:lnTo>
                      <a:lnTo>
                        <a:pt x="78" y="39"/>
                      </a:lnTo>
                      <a:lnTo>
                        <a:pt x="74" y="39"/>
                      </a:lnTo>
                      <a:lnTo>
                        <a:pt x="69" y="41"/>
                      </a:lnTo>
                      <a:lnTo>
                        <a:pt x="65" y="37"/>
                      </a:lnTo>
                      <a:lnTo>
                        <a:pt x="64" y="32"/>
                      </a:lnTo>
                      <a:lnTo>
                        <a:pt x="69" y="35"/>
                      </a:lnTo>
                      <a:lnTo>
                        <a:pt x="74" y="33"/>
                      </a:lnTo>
                      <a:lnTo>
                        <a:pt x="75" y="27"/>
                      </a:lnTo>
                      <a:lnTo>
                        <a:pt x="78" y="26"/>
                      </a:lnTo>
                      <a:lnTo>
                        <a:pt x="86" y="25"/>
                      </a:lnTo>
                      <a:lnTo>
                        <a:pt x="91" y="20"/>
                      </a:lnTo>
                      <a:lnTo>
                        <a:pt x="94" y="15"/>
                      </a:lnTo>
                      <a:lnTo>
                        <a:pt x="97" y="19"/>
                      </a:lnTo>
                      <a:lnTo>
                        <a:pt x="99" y="16"/>
                      </a:lnTo>
                      <a:lnTo>
                        <a:pt x="101" y="16"/>
                      </a:lnTo>
                      <a:lnTo>
                        <a:pt x="103" y="13"/>
                      </a:lnTo>
                      <a:lnTo>
                        <a:pt x="103" y="9"/>
                      </a:lnTo>
                      <a:lnTo>
                        <a:pt x="107" y="4"/>
                      </a:lnTo>
                      <a:lnTo>
                        <a:pt x="111" y="0"/>
                      </a:lnTo>
                      <a:lnTo>
                        <a:pt x="113" y="0"/>
                      </a:lnTo>
                      <a:lnTo>
                        <a:pt x="117" y="3"/>
                      </a:lnTo>
                      <a:lnTo>
                        <a:pt x="117" y="6"/>
                      </a:lnTo>
                      <a:lnTo>
                        <a:pt x="122" y="8"/>
                      </a:lnTo>
                      <a:lnTo>
                        <a:pt x="128" y="9"/>
                      </a:lnTo>
                      <a:lnTo>
                        <a:pt x="127" y="12"/>
                      </a:lnTo>
                      <a:lnTo>
                        <a:pt x="122" y="13"/>
                      </a:lnTo>
                      <a:lnTo>
                        <a:pt x="123" y="1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5" name="任意多边形(F) 128">
                  <a:extLst>
                    <a:ext uri="{FF2B5EF4-FFF2-40B4-BE49-F238E27FC236}">
                      <a16:creationId xmlns:a16="http://schemas.microsoft.com/office/drawing/2014/main" id="{2A4F7E12-3E4B-41EE-AAFF-FCFF6A359438}"/>
                    </a:ext>
                  </a:extLst>
                </p:cNvPr>
                <p:cNvSpPr>
                  <a:spLocks noEditPoints="1"/>
                </p:cNvSpPr>
                <p:nvPr/>
              </p:nvSpPr>
              <p:spPr bwMode="auto">
                <a:xfrm>
                  <a:off x="4441825" y="5794375"/>
                  <a:ext cx="158750" cy="87313"/>
                </a:xfrm>
                <a:custGeom>
                  <a:avLst/>
                  <a:gdLst>
                    <a:gd name="T0" fmla="*/ 98 w 100"/>
                    <a:gd name="T1" fmla="*/ 29 h 55"/>
                    <a:gd name="T2" fmla="*/ 92 w 100"/>
                    <a:gd name="T3" fmla="*/ 23 h 55"/>
                    <a:gd name="T4" fmla="*/ 91 w 100"/>
                    <a:gd name="T5" fmla="*/ 17 h 55"/>
                    <a:gd name="T6" fmla="*/ 94 w 100"/>
                    <a:gd name="T7" fmla="*/ 21 h 55"/>
                    <a:gd name="T8" fmla="*/ 100 w 100"/>
                    <a:gd name="T9" fmla="*/ 27 h 55"/>
                    <a:gd name="T10" fmla="*/ 74 w 100"/>
                    <a:gd name="T11" fmla="*/ 20 h 55"/>
                    <a:gd name="T12" fmla="*/ 69 w 100"/>
                    <a:gd name="T13" fmla="*/ 22 h 55"/>
                    <a:gd name="T14" fmla="*/ 62 w 100"/>
                    <a:gd name="T15" fmla="*/ 26 h 55"/>
                    <a:gd name="T16" fmla="*/ 53 w 100"/>
                    <a:gd name="T17" fmla="*/ 23 h 55"/>
                    <a:gd name="T18" fmla="*/ 50 w 100"/>
                    <a:gd name="T19" fmla="*/ 20 h 55"/>
                    <a:gd name="T20" fmla="*/ 59 w 100"/>
                    <a:gd name="T21" fmla="*/ 21 h 55"/>
                    <a:gd name="T22" fmla="*/ 60 w 100"/>
                    <a:gd name="T23" fmla="*/ 17 h 55"/>
                    <a:gd name="T24" fmla="*/ 65 w 100"/>
                    <a:gd name="T25" fmla="*/ 20 h 55"/>
                    <a:gd name="T26" fmla="*/ 71 w 100"/>
                    <a:gd name="T27" fmla="*/ 15 h 55"/>
                    <a:gd name="T28" fmla="*/ 75 w 100"/>
                    <a:gd name="T29" fmla="*/ 11 h 55"/>
                    <a:gd name="T30" fmla="*/ 76 w 100"/>
                    <a:gd name="T31" fmla="*/ 16 h 55"/>
                    <a:gd name="T32" fmla="*/ 41 w 100"/>
                    <a:gd name="T33" fmla="*/ 33 h 55"/>
                    <a:gd name="T34" fmla="*/ 52 w 100"/>
                    <a:gd name="T35" fmla="*/ 45 h 55"/>
                    <a:gd name="T36" fmla="*/ 56 w 100"/>
                    <a:gd name="T37" fmla="*/ 48 h 55"/>
                    <a:gd name="T38" fmla="*/ 58 w 100"/>
                    <a:gd name="T39" fmla="*/ 50 h 55"/>
                    <a:gd name="T40" fmla="*/ 65 w 100"/>
                    <a:gd name="T41" fmla="*/ 55 h 55"/>
                    <a:gd name="T42" fmla="*/ 58 w 100"/>
                    <a:gd name="T43" fmla="*/ 54 h 55"/>
                    <a:gd name="T44" fmla="*/ 46 w 100"/>
                    <a:gd name="T45" fmla="*/ 51 h 55"/>
                    <a:gd name="T46" fmla="*/ 38 w 100"/>
                    <a:gd name="T47" fmla="*/ 44 h 55"/>
                    <a:gd name="T48" fmla="*/ 24 w 100"/>
                    <a:gd name="T49" fmla="*/ 34 h 55"/>
                    <a:gd name="T50" fmla="*/ 15 w 100"/>
                    <a:gd name="T51" fmla="*/ 39 h 55"/>
                    <a:gd name="T52" fmla="*/ 11 w 100"/>
                    <a:gd name="T53" fmla="*/ 46 h 55"/>
                    <a:gd name="T54" fmla="*/ 0 w 100"/>
                    <a:gd name="T55" fmla="*/ 45 h 55"/>
                    <a:gd name="T56" fmla="*/ 0 w 100"/>
                    <a:gd name="T57" fmla="*/ 0 h 55"/>
                    <a:gd name="T58" fmla="*/ 24 w 100"/>
                    <a:gd name="T59" fmla="*/ 9 h 55"/>
                    <a:gd name="T60" fmla="*/ 33 w 100"/>
                    <a:gd name="T61" fmla="*/ 16 h 55"/>
                    <a:gd name="T62" fmla="*/ 45 w 100"/>
                    <a:gd name="T63" fmla="*/ 25 h 55"/>
                    <a:gd name="T64" fmla="*/ 40 w 100"/>
                    <a:gd name="T65" fmla="*/ 28 h 55"/>
                    <a:gd name="T66" fmla="*/ 81 w 100"/>
                    <a:gd name="T67" fmla="*/ 14 h 55"/>
                    <a:gd name="T68" fmla="*/ 77 w 100"/>
                    <a:gd name="T69" fmla="*/ 11 h 55"/>
                    <a:gd name="T70" fmla="*/ 73 w 100"/>
                    <a:gd name="T71" fmla="*/ 6 h 55"/>
                    <a:gd name="T72" fmla="*/ 64 w 100"/>
                    <a:gd name="T73" fmla="*/ 2 h 55"/>
                    <a:gd name="T74" fmla="*/ 70 w 100"/>
                    <a:gd name="T75" fmla="*/ 2 h 55"/>
                    <a:gd name="T76" fmla="*/ 75 w 100"/>
                    <a:gd name="T77" fmla="*/ 5 h 55"/>
                    <a:gd name="T78" fmla="*/ 80 w 100"/>
                    <a:gd name="T79"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55">
                      <a:moveTo>
                        <a:pt x="99" y="29"/>
                      </a:moveTo>
                      <a:lnTo>
                        <a:pt x="98" y="29"/>
                      </a:lnTo>
                      <a:lnTo>
                        <a:pt x="94" y="27"/>
                      </a:lnTo>
                      <a:lnTo>
                        <a:pt x="92" y="23"/>
                      </a:lnTo>
                      <a:lnTo>
                        <a:pt x="91" y="17"/>
                      </a:lnTo>
                      <a:lnTo>
                        <a:pt x="91" y="17"/>
                      </a:lnTo>
                      <a:lnTo>
                        <a:pt x="92" y="20"/>
                      </a:lnTo>
                      <a:lnTo>
                        <a:pt x="94" y="21"/>
                      </a:lnTo>
                      <a:lnTo>
                        <a:pt x="97" y="25"/>
                      </a:lnTo>
                      <a:lnTo>
                        <a:pt x="100" y="27"/>
                      </a:lnTo>
                      <a:lnTo>
                        <a:pt x="99" y="29"/>
                      </a:lnTo>
                      <a:close/>
                      <a:moveTo>
                        <a:pt x="74" y="20"/>
                      </a:moveTo>
                      <a:lnTo>
                        <a:pt x="70" y="21"/>
                      </a:lnTo>
                      <a:lnTo>
                        <a:pt x="69" y="22"/>
                      </a:lnTo>
                      <a:lnTo>
                        <a:pt x="65" y="25"/>
                      </a:lnTo>
                      <a:lnTo>
                        <a:pt x="62" y="26"/>
                      </a:lnTo>
                      <a:lnTo>
                        <a:pt x="58" y="26"/>
                      </a:lnTo>
                      <a:lnTo>
                        <a:pt x="53" y="23"/>
                      </a:lnTo>
                      <a:lnTo>
                        <a:pt x="48" y="22"/>
                      </a:lnTo>
                      <a:lnTo>
                        <a:pt x="50" y="20"/>
                      </a:lnTo>
                      <a:lnTo>
                        <a:pt x="56" y="21"/>
                      </a:lnTo>
                      <a:lnTo>
                        <a:pt x="59" y="21"/>
                      </a:lnTo>
                      <a:lnTo>
                        <a:pt x="60" y="17"/>
                      </a:lnTo>
                      <a:lnTo>
                        <a:pt x="60" y="17"/>
                      </a:lnTo>
                      <a:lnTo>
                        <a:pt x="62" y="21"/>
                      </a:lnTo>
                      <a:lnTo>
                        <a:pt x="65" y="20"/>
                      </a:lnTo>
                      <a:lnTo>
                        <a:pt x="68" y="17"/>
                      </a:lnTo>
                      <a:lnTo>
                        <a:pt x="71" y="15"/>
                      </a:lnTo>
                      <a:lnTo>
                        <a:pt x="70" y="11"/>
                      </a:lnTo>
                      <a:lnTo>
                        <a:pt x="75" y="11"/>
                      </a:lnTo>
                      <a:lnTo>
                        <a:pt x="76" y="12"/>
                      </a:lnTo>
                      <a:lnTo>
                        <a:pt x="76" y="16"/>
                      </a:lnTo>
                      <a:lnTo>
                        <a:pt x="74" y="20"/>
                      </a:lnTo>
                      <a:close/>
                      <a:moveTo>
                        <a:pt x="41" y="33"/>
                      </a:moveTo>
                      <a:lnTo>
                        <a:pt x="47" y="38"/>
                      </a:lnTo>
                      <a:lnTo>
                        <a:pt x="52" y="45"/>
                      </a:lnTo>
                      <a:lnTo>
                        <a:pt x="56" y="44"/>
                      </a:lnTo>
                      <a:lnTo>
                        <a:pt x="56" y="48"/>
                      </a:lnTo>
                      <a:lnTo>
                        <a:pt x="60" y="49"/>
                      </a:lnTo>
                      <a:lnTo>
                        <a:pt x="58" y="50"/>
                      </a:lnTo>
                      <a:lnTo>
                        <a:pt x="65" y="52"/>
                      </a:lnTo>
                      <a:lnTo>
                        <a:pt x="65" y="55"/>
                      </a:lnTo>
                      <a:lnTo>
                        <a:pt x="60" y="55"/>
                      </a:lnTo>
                      <a:lnTo>
                        <a:pt x="58" y="54"/>
                      </a:lnTo>
                      <a:lnTo>
                        <a:pt x="53" y="52"/>
                      </a:lnTo>
                      <a:lnTo>
                        <a:pt x="46" y="51"/>
                      </a:lnTo>
                      <a:lnTo>
                        <a:pt x="41" y="48"/>
                      </a:lnTo>
                      <a:lnTo>
                        <a:pt x="38" y="44"/>
                      </a:lnTo>
                      <a:lnTo>
                        <a:pt x="34" y="38"/>
                      </a:lnTo>
                      <a:lnTo>
                        <a:pt x="24" y="34"/>
                      </a:lnTo>
                      <a:lnTo>
                        <a:pt x="19" y="37"/>
                      </a:lnTo>
                      <a:lnTo>
                        <a:pt x="15" y="39"/>
                      </a:lnTo>
                      <a:lnTo>
                        <a:pt x="16" y="44"/>
                      </a:lnTo>
                      <a:lnTo>
                        <a:pt x="11" y="46"/>
                      </a:lnTo>
                      <a:lnTo>
                        <a:pt x="7" y="45"/>
                      </a:lnTo>
                      <a:lnTo>
                        <a:pt x="0" y="45"/>
                      </a:lnTo>
                      <a:lnTo>
                        <a:pt x="0" y="22"/>
                      </a:lnTo>
                      <a:lnTo>
                        <a:pt x="0" y="0"/>
                      </a:lnTo>
                      <a:lnTo>
                        <a:pt x="11" y="5"/>
                      </a:lnTo>
                      <a:lnTo>
                        <a:pt x="24" y="9"/>
                      </a:lnTo>
                      <a:lnTo>
                        <a:pt x="28" y="12"/>
                      </a:lnTo>
                      <a:lnTo>
                        <a:pt x="33" y="16"/>
                      </a:lnTo>
                      <a:lnTo>
                        <a:pt x="33" y="20"/>
                      </a:lnTo>
                      <a:lnTo>
                        <a:pt x="45" y="25"/>
                      </a:lnTo>
                      <a:lnTo>
                        <a:pt x="46" y="28"/>
                      </a:lnTo>
                      <a:lnTo>
                        <a:pt x="40" y="28"/>
                      </a:lnTo>
                      <a:lnTo>
                        <a:pt x="41" y="33"/>
                      </a:lnTo>
                      <a:close/>
                      <a:moveTo>
                        <a:pt x="81" y="14"/>
                      </a:moveTo>
                      <a:lnTo>
                        <a:pt x="79" y="15"/>
                      </a:lnTo>
                      <a:lnTo>
                        <a:pt x="77" y="11"/>
                      </a:lnTo>
                      <a:lnTo>
                        <a:pt x="76" y="9"/>
                      </a:lnTo>
                      <a:lnTo>
                        <a:pt x="73" y="6"/>
                      </a:lnTo>
                      <a:lnTo>
                        <a:pt x="69" y="4"/>
                      </a:lnTo>
                      <a:lnTo>
                        <a:pt x="64" y="2"/>
                      </a:lnTo>
                      <a:lnTo>
                        <a:pt x="66" y="0"/>
                      </a:lnTo>
                      <a:lnTo>
                        <a:pt x="70" y="2"/>
                      </a:lnTo>
                      <a:lnTo>
                        <a:pt x="73" y="4"/>
                      </a:lnTo>
                      <a:lnTo>
                        <a:pt x="75" y="5"/>
                      </a:lnTo>
                      <a:lnTo>
                        <a:pt x="77" y="8"/>
                      </a:lnTo>
                      <a:lnTo>
                        <a:pt x="80" y="10"/>
                      </a:lnTo>
                      <a:lnTo>
                        <a:pt x="81" y="1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6" name="任意多边形(F) 129">
                  <a:extLst>
                    <a:ext uri="{FF2B5EF4-FFF2-40B4-BE49-F238E27FC236}">
                      <a16:creationId xmlns:a16="http://schemas.microsoft.com/office/drawing/2014/main" id="{DB913973-B6F7-4256-8F18-C9B72535CE5F}"/>
                    </a:ext>
                  </a:extLst>
                </p:cNvPr>
                <p:cNvSpPr>
                  <a:spLocks noEditPoints="1"/>
                </p:cNvSpPr>
                <p:nvPr/>
              </p:nvSpPr>
              <p:spPr bwMode="auto">
                <a:xfrm>
                  <a:off x="4186238" y="5568950"/>
                  <a:ext cx="100013" cy="139700"/>
                </a:xfrm>
                <a:custGeom>
                  <a:avLst/>
                  <a:gdLst>
                    <a:gd name="T0" fmla="*/ 63 w 63"/>
                    <a:gd name="T1" fmla="*/ 73 h 88"/>
                    <a:gd name="T2" fmla="*/ 62 w 63"/>
                    <a:gd name="T3" fmla="*/ 83 h 88"/>
                    <a:gd name="T4" fmla="*/ 56 w 63"/>
                    <a:gd name="T5" fmla="*/ 81 h 88"/>
                    <a:gd name="T6" fmla="*/ 56 w 63"/>
                    <a:gd name="T7" fmla="*/ 88 h 88"/>
                    <a:gd name="T8" fmla="*/ 46 w 63"/>
                    <a:gd name="T9" fmla="*/ 80 h 88"/>
                    <a:gd name="T10" fmla="*/ 44 w 63"/>
                    <a:gd name="T11" fmla="*/ 73 h 88"/>
                    <a:gd name="T12" fmla="*/ 39 w 63"/>
                    <a:gd name="T13" fmla="*/ 76 h 88"/>
                    <a:gd name="T14" fmla="*/ 33 w 63"/>
                    <a:gd name="T15" fmla="*/ 77 h 88"/>
                    <a:gd name="T16" fmla="*/ 39 w 63"/>
                    <a:gd name="T17" fmla="*/ 70 h 88"/>
                    <a:gd name="T18" fmla="*/ 45 w 63"/>
                    <a:gd name="T19" fmla="*/ 70 h 88"/>
                    <a:gd name="T20" fmla="*/ 52 w 63"/>
                    <a:gd name="T21" fmla="*/ 65 h 88"/>
                    <a:gd name="T22" fmla="*/ 56 w 63"/>
                    <a:gd name="T23" fmla="*/ 60 h 88"/>
                    <a:gd name="T24" fmla="*/ 62 w 63"/>
                    <a:gd name="T25" fmla="*/ 66 h 88"/>
                    <a:gd name="T26" fmla="*/ 46 w 63"/>
                    <a:gd name="T27" fmla="*/ 57 h 88"/>
                    <a:gd name="T28" fmla="*/ 42 w 63"/>
                    <a:gd name="T29" fmla="*/ 63 h 88"/>
                    <a:gd name="T30" fmla="*/ 35 w 63"/>
                    <a:gd name="T31" fmla="*/ 60 h 88"/>
                    <a:gd name="T32" fmla="*/ 39 w 63"/>
                    <a:gd name="T33" fmla="*/ 57 h 88"/>
                    <a:gd name="T34" fmla="*/ 44 w 63"/>
                    <a:gd name="T35" fmla="*/ 52 h 88"/>
                    <a:gd name="T36" fmla="*/ 48 w 63"/>
                    <a:gd name="T37" fmla="*/ 51 h 88"/>
                    <a:gd name="T38" fmla="*/ 10 w 63"/>
                    <a:gd name="T39" fmla="*/ 63 h 88"/>
                    <a:gd name="T40" fmla="*/ 4 w 63"/>
                    <a:gd name="T41" fmla="*/ 65 h 88"/>
                    <a:gd name="T42" fmla="*/ 14 w 63"/>
                    <a:gd name="T43" fmla="*/ 57 h 88"/>
                    <a:gd name="T44" fmla="*/ 17 w 63"/>
                    <a:gd name="T45" fmla="*/ 55 h 88"/>
                    <a:gd name="T46" fmla="*/ 10 w 63"/>
                    <a:gd name="T47" fmla="*/ 63 h 88"/>
                    <a:gd name="T48" fmla="*/ 37 w 63"/>
                    <a:gd name="T49" fmla="*/ 48 h 88"/>
                    <a:gd name="T50" fmla="*/ 40 w 63"/>
                    <a:gd name="T51" fmla="*/ 51 h 88"/>
                    <a:gd name="T52" fmla="*/ 33 w 63"/>
                    <a:gd name="T53" fmla="*/ 55 h 88"/>
                    <a:gd name="T54" fmla="*/ 33 w 63"/>
                    <a:gd name="T55" fmla="*/ 49 h 88"/>
                    <a:gd name="T56" fmla="*/ 57 w 63"/>
                    <a:gd name="T57" fmla="*/ 44 h 88"/>
                    <a:gd name="T58" fmla="*/ 54 w 63"/>
                    <a:gd name="T59" fmla="*/ 49 h 88"/>
                    <a:gd name="T60" fmla="*/ 55 w 63"/>
                    <a:gd name="T61" fmla="*/ 57 h 88"/>
                    <a:gd name="T62" fmla="*/ 52 w 63"/>
                    <a:gd name="T63" fmla="*/ 53 h 88"/>
                    <a:gd name="T64" fmla="*/ 49 w 63"/>
                    <a:gd name="T65" fmla="*/ 48 h 88"/>
                    <a:gd name="T66" fmla="*/ 52 w 63"/>
                    <a:gd name="T67" fmla="*/ 47 h 88"/>
                    <a:gd name="T68" fmla="*/ 55 w 63"/>
                    <a:gd name="T69" fmla="*/ 41 h 88"/>
                    <a:gd name="T70" fmla="*/ 31 w 63"/>
                    <a:gd name="T71" fmla="*/ 37 h 88"/>
                    <a:gd name="T72" fmla="*/ 26 w 63"/>
                    <a:gd name="T73" fmla="*/ 40 h 88"/>
                    <a:gd name="T74" fmla="*/ 28 w 63"/>
                    <a:gd name="T75" fmla="*/ 35 h 88"/>
                    <a:gd name="T76" fmla="*/ 28 w 63"/>
                    <a:gd name="T77" fmla="*/ 0 h 88"/>
                    <a:gd name="T78" fmla="*/ 35 w 63"/>
                    <a:gd name="T79" fmla="*/ 0 h 88"/>
                    <a:gd name="T80" fmla="*/ 34 w 63"/>
                    <a:gd name="T81" fmla="*/ 5 h 88"/>
                    <a:gd name="T82" fmla="*/ 35 w 63"/>
                    <a:gd name="T83" fmla="*/ 15 h 88"/>
                    <a:gd name="T84" fmla="*/ 29 w 63"/>
                    <a:gd name="T85" fmla="*/ 24 h 88"/>
                    <a:gd name="T86" fmla="*/ 35 w 63"/>
                    <a:gd name="T87" fmla="*/ 30 h 88"/>
                    <a:gd name="T88" fmla="*/ 46 w 63"/>
                    <a:gd name="T89" fmla="*/ 32 h 88"/>
                    <a:gd name="T90" fmla="*/ 48 w 63"/>
                    <a:gd name="T91" fmla="*/ 38 h 88"/>
                    <a:gd name="T92" fmla="*/ 42 w 63"/>
                    <a:gd name="T93" fmla="*/ 38 h 88"/>
                    <a:gd name="T94" fmla="*/ 38 w 63"/>
                    <a:gd name="T95" fmla="*/ 37 h 88"/>
                    <a:gd name="T96" fmla="*/ 27 w 63"/>
                    <a:gd name="T97" fmla="*/ 34 h 88"/>
                    <a:gd name="T98" fmla="*/ 25 w 63"/>
                    <a:gd name="T99" fmla="*/ 30 h 88"/>
                    <a:gd name="T100" fmla="*/ 25 w 63"/>
                    <a:gd name="T101" fmla="*/ 26 h 88"/>
                    <a:gd name="T102" fmla="*/ 21 w 63"/>
                    <a:gd name="T103" fmla="*/ 25 h 88"/>
                    <a:gd name="T104" fmla="*/ 19 w 63"/>
                    <a:gd name="T105" fmla="*/ 15 h 88"/>
                    <a:gd name="T106" fmla="*/ 22 w 63"/>
                    <a:gd name="T107" fmla="*/ 7 h 88"/>
                    <a:gd name="T108" fmla="*/ 28 w 63"/>
                    <a:gd name="T10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88">
                      <a:moveTo>
                        <a:pt x="63" y="70"/>
                      </a:moveTo>
                      <a:lnTo>
                        <a:pt x="63" y="73"/>
                      </a:lnTo>
                      <a:lnTo>
                        <a:pt x="63" y="77"/>
                      </a:lnTo>
                      <a:lnTo>
                        <a:pt x="62" y="83"/>
                      </a:lnTo>
                      <a:lnTo>
                        <a:pt x="60" y="77"/>
                      </a:lnTo>
                      <a:lnTo>
                        <a:pt x="56" y="81"/>
                      </a:lnTo>
                      <a:lnTo>
                        <a:pt x="58" y="86"/>
                      </a:lnTo>
                      <a:lnTo>
                        <a:pt x="56" y="88"/>
                      </a:lnTo>
                      <a:lnTo>
                        <a:pt x="49" y="84"/>
                      </a:lnTo>
                      <a:lnTo>
                        <a:pt x="46" y="80"/>
                      </a:lnTo>
                      <a:lnTo>
                        <a:pt x="49" y="76"/>
                      </a:lnTo>
                      <a:lnTo>
                        <a:pt x="44" y="73"/>
                      </a:lnTo>
                      <a:lnTo>
                        <a:pt x="42" y="76"/>
                      </a:lnTo>
                      <a:lnTo>
                        <a:pt x="39" y="76"/>
                      </a:lnTo>
                      <a:lnTo>
                        <a:pt x="34" y="80"/>
                      </a:lnTo>
                      <a:lnTo>
                        <a:pt x="33" y="77"/>
                      </a:lnTo>
                      <a:lnTo>
                        <a:pt x="35" y="72"/>
                      </a:lnTo>
                      <a:lnTo>
                        <a:pt x="39" y="70"/>
                      </a:lnTo>
                      <a:lnTo>
                        <a:pt x="44" y="67"/>
                      </a:lnTo>
                      <a:lnTo>
                        <a:pt x="45" y="70"/>
                      </a:lnTo>
                      <a:lnTo>
                        <a:pt x="51" y="69"/>
                      </a:lnTo>
                      <a:lnTo>
                        <a:pt x="52" y="65"/>
                      </a:lnTo>
                      <a:lnTo>
                        <a:pt x="57" y="65"/>
                      </a:lnTo>
                      <a:lnTo>
                        <a:pt x="56" y="60"/>
                      </a:lnTo>
                      <a:lnTo>
                        <a:pt x="62" y="64"/>
                      </a:lnTo>
                      <a:lnTo>
                        <a:pt x="62" y="66"/>
                      </a:lnTo>
                      <a:lnTo>
                        <a:pt x="63" y="70"/>
                      </a:lnTo>
                      <a:close/>
                      <a:moveTo>
                        <a:pt x="46" y="57"/>
                      </a:moveTo>
                      <a:lnTo>
                        <a:pt x="44" y="59"/>
                      </a:lnTo>
                      <a:lnTo>
                        <a:pt x="42" y="63"/>
                      </a:lnTo>
                      <a:lnTo>
                        <a:pt x="40" y="65"/>
                      </a:lnTo>
                      <a:lnTo>
                        <a:pt x="35" y="60"/>
                      </a:lnTo>
                      <a:lnTo>
                        <a:pt x="37" y="59"/>
                      </a:lnTo>
                      <a:lnTo>
                        <a:pt x="39" y="57"/>
                      </a:lnTo>
                      <a:lnTo>
                        <a:pt x="39" y="53"/>
                      </a:lnTo>
                      <a:lnTo>
                        <a:pt x="44" y="52"/>
                      </a:lnTo>
                      <a:lnTo>
                        <a:pt x="43" y="57"/>
                      </a:lnTo>
                      <a:lnTo>
                        <a:pt x="48" y="51"/>
                      </a:lnTo>
                      <a:lnTo>
                        <a:pt x="46" y="57"/>
                      </a:lnTo>
                      <a:close/>
                      <a:moveTo>
                        <a:pt x="10" y="63"/>
                      </a:moveTo>
                      <a:lnTo>
                        <a:pt x="0" y="70"/>
                      </a:lnTo>
                      <a:lnTo>
                        <a:pt x="4" y="65"/>
                      </a:lnTo>
                      <a:lnTo>
                        <a:pt x="9" y="60"/>
                      </a:lnTo>
                      <a:lnTo>
                        <a:pt x="14" y="57"/>
                      </a:lnTo>
                      <a:lnTo>
                        <a:pt x="16" y="49"/>
                      </a:lnTo>
                      <a:lnTo>
                        <a:pt x="17" y="55"/>
                      </a:lnTo>
                      <a:lnTo>
                        <a:pt x="14" y="59"/>
                      </a:lnTo>
                      <a:lnTo>
                        <a:pt x="10" y="63"/>
                      </a:lnTo>
                      <a:close/>
                      <a:moveTo>
                        <a:pt x="33" y="46"/>
                      </a:moveTo>
                      <a:lnTo>
                        <a:pt x="37" y="48"/>
                      </a:lnTo>
                      <a:lnTo>
                        <a:pt x="40" y="48"/>
                      </a:lnTo>
                      <a:lnTo>
                        <a:pt x="40" y="51"/>
                      </a:lnTo>
                      <a:lnTo>
                        <a:pt x="38" y="54"/>
                      </a:lnTo>
                      <a:lnTo>
                        <a:pt x="33" y="55"/>
                      </a:lnTo>
                      <a:lnTo>
                        <a:pt x="33" y="53"/>
                      </a:lnTo>
                      <a:lnTo>
                        <a:pt x="33" y="49"/>
                      </a:lnTo>
                      <a:lnTo>
                        <a:pt x="33" y="46"/>
                      </a:lnTo>
                      <a:close/>
                      <a:moveTo>
                        <a:pt x="57" y="44"/>
                      </a:moveTo>
                      <a:lnTo>
                        <a:pt x="58" y="52"/>
                      </a:lnTo>
                      <a:lnTo>
                        <a:pt x="54" y="49"/>
                      </a:lnTo>
                      <a:lnTo>
                        <a:pt x="54" y="52"/>
                      </a:lnTo>
                      <a:lnTo>
                        <a:pt x="55" y="57"/>
                      </a:lnTo>
                      <a:lnTo>
                        <a:pt x="52" y="58"/>
                      </a:lnTo>
                      <a:lnTo>
                        <a:pt x="52" y="53"/>
                      </a:lnTo>
                      <a:lnTo>
                        <a:pt x="50" y="53"/>
                      </a:lnTo>
                      <a:lnTo>
                        <a:pt x="49" y="48"/>
                      </a:lnTo>
                      <a:lnTo>
                        <a:pt x="52" y="49"/>
                      </a:lnTo>
                      <a:lnTo>
                        <a:pt x="52" y="47"/>
                      </a:lnTo>
                      <a:lnTo>
                        <a:pt x="49" y="41"/>
                      </a:lnTo>
                      <a:lnTo>
                        <a:pt x="55" y="41"/>
                      </a:lnTo>
                      <a:lnTo>
                        <a:pt x="57" y="44"/>
                      </a:lnTo>
                      <a:close/>
                      <a:moveTo>
                        <a:pt x="31" y="37"/>
                      </a:moveTo>
                      <a:lnTo>
                        <a:pt x="28" y="43"/>
                      </a:lnTo>
                      <a:lnTo>
                        <a:pt x="26" y="40"/>
                      </a:lnTo>
                      <a:lnTo>
                        <a:pt x="22" y="35"/>
                      </a:lnTo>
                      <a:lnTo>
                        <a:pt x="28" y="35"/>
                      </a:lnTo>
                      <a:lnTo>
                        <a:pt x="31" y="37"/>
                      </a:lnTo>
                      <a:close/>
                      <a:moveTo>
                        <a:pt x="28" y="0"/>
                      </a:moveTo>
                      <a:lnTo>
                        <a:pt x="33" y="2"/>
                      </a:lnTo>
                      <a:lnTo>
                        <a:pt x="35" y="0"/>
                      </a:lnTo>
                      <a:lnTo>
                        <a:pt x="35" y="2"/>
                      </a:lnTo>
                      <a:lnTo>
                        <a:pt x="34" y="5"/>
                      </a:lnTo>
                      <a:lnTo>
                        <a:pt x="37" y="9"/>
                      </a:lnTo>
                      <a:lnTo>
                        <a:pt x="35" y="15"/>
                      </a:lnTo>
                      <a:lnTo>
                        <a:pt x="31" y="18"/>
                      </a:lnTo>
                      <a:lnTo>
                        <a:pt x="29" y="24"/>
                      </a:lnTo>
                      <a:lnTo>
                        <a:pt x="32" y="29"/>
                      </a:lnTo>
                      <a:lnTo>
                        <a:pt x="35" y="30"/>
                      </a:lnTo>
                      <a:lnTo>
                        <a:pt x="38" y="29"/>
                      </a:lnTo>
                      <a:lnTo>
                        <a:pt x="46" y="32"/>
                      </a:lnTo>
                      <a:lnTo>
                        <a:pt x="46" y="36"/>
                      </a:lnTo>
                      <a:lnTo>
                        <a:pt x="48" y="38"/>
                      </a:lnTo>
                      <a:lnTo>
                        <a:pt x="48" y="41"/>
                      </a:lnTo>
                      <a:lnTo>
                        <a:pt x="42" y="38"/>
                      </a:lnTo>
                      <a:lnTo>
                        <a:pt x="39" y="35"/>
                      </a:lnTo>
                      <a:lnTo>
                        <a:pt x="38" y="37"/>
                      </a:lnTo>
                      <a:lnTo>
                        <a:pt x="33" y="32"/>
                      </a:lnTo>
                      <a:lnTo>
                        <a:pt x="27" y="34"/>
                      </a:lnTo>
                      <a:lnTo>
                        <a:pt x="25" y="32"/>
                      </a:lnTo>
                      <a:lnTo>
                        <a:pt x="25" y="30"/>
                      </a:lnTo>
                      <a:lnTo>
                        <a:pt x="27" y="28"/>
                      </a:lnTo>
                      <a:lnTo>
                        <a:pt x="25" y="26"/>
                      </a:lnTo>
                      <a:lnTo>
                        <a:pt x="23" y="29"/>
                      </a:lnTo>
                      <a:lnTo>
                        <a:pt x="21" y="25"/>
                      </a:lnTo>
                      <a:lnTo>
                        <a:pt x="20" y="22"/>
                      </a:lnTo>
                      <a:lnTo>
                        <a:pt x="19" y="15"/>
                      </a:lnTo>
                      <a:lnTo>
                        <a:pt x="22" y="18"/>
                      </a:lnTo>
                      <a:lnTo>
                        <a:pt x="22" y="7"/>
                      </a:lnTo>
                      <a:lnTo>
                        <a:pt x="25" y="0"/>
                      </a:lnTo>
                      <a:lnTo>
                        <a:pt x="28" y="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7" name="任意多边形(F) 143">
                  <a:extLst>
                    <a:ext uri="{FF2B5EF4-FFF2-40B4-BE49-F238E27FC236}">
                      <a16:creationId xmlns:a16="http://schemas.microsoft.com/office/drawing/2014/main" id="{4E33B9A9-8517-408F-87CE-D3BF39137BD5}"/>
                    </a:ext>
                  </a:extLst>
                </p:cNvPr>
                <p:cNvSpPr>
                  <a:spLocks noEditPoints="1"/>
                </p:cNvSpPr>
                <p:nvPr/>
              </p:nvSpPr>
              <p:spPr bwMode="auto">
                <a:xfrm>
                  <a:off x="4606925" y="5838825"/>
                  <a:ext cx="61913" cy="44450"/>
                </a:xfrm>
                <a:custGeom>
                  <a:avLst/>
                  <a:gdLst>
                    <a:gd name="T0" fmla="*/ 37 w 39"/>
                    <a:gd name="T1" fmla="*/ 26 h 28"/>
                    <a:gd name="T2" fmla="*/ 39 w 39"/>
                    <a:gd name="T3" fmla="*/ 28 h 28"/>
                    <a:gd name="T4" fmla="*/ 35 w 39"/>
                    <a:gd name="T5" fmla="*/ 28 h 28"/>
                    <a:gd name="T6" fmla="*/ 31 w 39"/>
                    <a:gd name="T7" fmla="*/ 24 h 28"/>
                    <a:gd name="T8" fmla="*/ 36 w 39"/>
                    <a:gd name="T9" fmla="*/ 26 h 28"/>
                    <a:gd name="T10" fmla="*/ 37 w 39"/>
                    <a:gd name="T11" fmla="*/ 26 h 28"/>
                    <a:gd name="T12" fmla="*/ 29 w 39"/>
                    <a:gd name="T13" fmla="*/ 22 h 28"/>
                    <a:gd name="T14" fmla="*/ 26 w 39"/>
                    <a:gd name="T15" fmla="*/ 22 h 28"/>
                    <a:gd name="T16" fmla="*/ 22 w 39"/>
                    <a:gd name="T17" fmla="*/ 21 h 28"/>
                    <a:gd name="T18" fmla="*/ 20 w 39"/>
                    <a:gd name="T19" fmla="*/ 20 h 28"/>
                    <a:gd name="T20" fmla="*/ 22 w 39"/>
                    <a:gd name="T21" fmla="*/ 17 h 28"/>
                    <a:gd name="T22" fmla="*/ 25 w 39"/>
                    <a:gd name="T23" fmla="*/ 18 h 28"/>
                    <a:gd name="T24" fmla="*/ 28 w 39"/>
                    <a:gd name="T25" fmla="*/ 20 h 28"/>
                    <a:gd name="T26" fmla="*/ 29 w 39"/>
                    <a:gd name="T27" fmla="*/ 22 h 28"/>
                    <a:gd name="T28" fmla="*/ 35 w 39"/>
                    <a:gd name="T29" fmla="*/ 20 h 28"/>
                    <a:gd name="T30" fmla="*/ 34 w 39"/>
                    <a:gd name="T31" fmla="*/ 21 h 28"/>
                    <a:gd name="T32" fmla="*/ 29 w 39"/>
                    <a:gd name="T33" fmla="*/ 15 h 28"/>
                    <a:gd name="T34" fmla="*/ 26 w 39"/>
                    <a:gd name="T35" fmla="*/ 11 h 28"/>
                    <a:gd name="T36" fmla="*/ 29 w 39"/>
                    <a:gd name="T37" fmla="*/ 11 h 28"/>
                    <a:gd name="T38" fmla="*/ 31 w 39"/>
                    <a:gd name="T39" fmla="*/ 17 h 28"/>
                    <a:gd name="T40" fmla="*/ 35 w 39"/>
                    <a:gd name="T41" fmla="*/ 20 h 28"/>
                    <a:gd name="T42" fmla="*/ 22 w 39"/>
                    <a:gd name="T43" fmla="*/ 11 h 28"/>
                    <a:gd name="T44" fmla="*/ 23 w 39"/>
                    <a:gd name="T45" fmla="*/ 12 h 28"/>
                    <a:gd name="T46" fmla="*/ 17 w 39"/>
                    <a:gd name="T47" fmla="*/ 10 h 28"/>
                    <a:gd name="T48" fmla="*/ 13 w 39"/>
                    <a:gd name="T49" fmla="*/ 7 h 28"/>
                    <a:gd name="T50" fmla="*/ 11 w 39"/>
                    <a:gd name="T51" fmla="*/ 5 h 28"/>
                    <a:gd name="T52" fmla="*/ 12 w 39"/>
                    <a:gd name="T53" fmla="*/ 5 h 28"/>
                    <a:gd name="T54" fmla="*/ 16 w 39"/>
                    <a:gd name="T55" fmla="*/ 6 h 28"/>
                    <a:gd name="T56" fmla="*/ 20 w 39"/>
                    <a:gd name="T57" fmla="*/ 9 h 28"/>
                    <a:gd name="T58" fmla="*/ 22 w 39"/>
                    <a:gd name="T59" fmla="*/ 11 h 28"/>
                    <a:gd name="T60" fmla="*/ 7 w 39"/>
                    <a:gd name="T61" fmla="*/ 5 h 28"/>
                    <a:gd name="T62" fmla="*/ 5 w 39"/>
                    <a:gd name="T63" fmla="*/ 5 h 28"/>
                    <a:gd name="T64" fmla="*/ 2 w 39"/>
                    <a:gd name="T65" fmla="*/ 4 h 28"/>
                    <a:gd name="T66" fmla="*/ 0 w 39"/>
                    <a:gd name="T67" fmla="*/ 0 h 28"/>
                    <a:gd name="T68" fmla="*/ 0 w 39"/>
                    <a:gd name="T69" fmla="*/ 0 h 28"/>
                    <a:gd name="T70" fmla="*/ 4 w 39"/>
                    <a:gd name="T71" fmla="*/ 3 h 28"/>
                    <a:gd name="T72" fmla="*/ 7 w 39"/>
                    <a:gd name="T73"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28">
                      <a:moveTo>
                        <a:pt x="37" y="26"/>
                      </a:moveTo>
                      <a:lnTo>
                        <a:pt x="39" y="28"/>
                      </a:lnTo>
                      <a:lnTo>
                        <a:pt x="35" y="28"/>
                      </a:lnTo>
                      <a:lnTo>
                        <a:pt x="31" y="24"/>
                      </a:lnTo>
                      <a:lnTo>
                        <a:pt x="36" y="26"/>
                      </a:lnTo>
                      <a:lnTo>
                        <a:pt x="37" y="26"/>
                      </a:lnTo>
                      <a:close/>
                      <a:moveTo>
                        <a:pt x="29" y="22"/>
                      </a:moveTo>
                      <a:lnTo>
                        <a:pt x="26" y="22"/>
                      </a:lnTo>
                      <a:lnTo>
                        <a:pt x="22" y="21"/>
                      </a:lnTo>
                      <a:lnTo>
                        <a:pt x="20" y="20"/>
                      </a:lnTo>
                      <a:lnTo>
                        <a:pt x="22" y="17"/>
                      </a:lnTo>
                      <a:lnTo>
                        <a:pt x="25" y="18"/>
                      </a:lnTo>
                      <a:lnTo>
                        <a:pt x="28" y="20"/>
                      </a:lnTo>
                      <a:lnTo>
                        <a:pt x="29" y="22"/>
                      </a:lnTo>
                      <a:close/>
                      <a:moveTo>
                        <a:pt x="35" y="20"/>
                      </a:moveTo>
                      <a:lnTo>
                        <a:pt x="34" y="21"/>
                      </a:lnTo>
                      <a:lnTo>
                        <a:pt x="29" y="15"/>
                      </a:lnTo>
                      <a:lnTo>
                        <a:pt x="26" y="11"/>
                      </a:lnTo>
                      <a:lnTo>
                        <a:pt x="29" y="11"/>
                      </a:lnTo>
                      <a:lnTo>
                        <a:pt x="31" y="17"/>
                      </a:lnTo>
                      <a:lnTo>
                        <a:pt x="35" y="20"/>
                      </a:lnTo>
                      <a:close/>
                      <a:moveTo>
                        <a:pt x="22" y="11"/>
                      </a:moveTo>
                      <a:lnTo>
                        <a:pt x="23" y="12"/>
                      </a:lnTo>
                      <a:lnTo>
                        <a:pt x="17" y="10"/>
                      </a:lnTo>
                      <a:lnTo>
                        <a:pt x="13" y="7"/>
                      </a:lnTo>
                      <a:lnTo>
                        <a:pt x="11" y="5"/>
                      </a:lnTo>
                      <a:lnTo>
                        <a:pt x="12" y="5"/>
                      </a:lnTo>
                      <a:lnTo>
                        <a:pt x="16" y="6"/>
                      </a:lnTo>
                      <a:lnTo>
                        <a:pt x="20" y="9"/>
                      </a:lnTo>
                      <a:lnTo>
                        <a:pt x="22" y="11"/>
                      </a:lnTo>
                      <a:close/>
                      <a:moveTo>
                        <a:pt x="7" y="5"/>
                      </a:moveTo>
                      <a:lnTo>
                        <a:pt x="5" y="5"/>
                      </a:lnTo>
                      <a:lnTo>
                        <a:pt x="2" y="4"/>
                      </a:lnTo>
                      <a:lnTo>
                        <a:pt x="0" y="0"/>
                      </a:lnTo>
                      <a:lnTo>
                        <a:pt x="0" y="0"/>
                      </a:lnTo>
                      <a:lnTo>
                        <a:pt x="4" y="3"/>
                      </a:lnTo>
                      <a:lnTo>
                        <a:pt x="7" y="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8" name="任意多边形(F) 160">
                  <a:extLst>
                    <a:ext uri="{FF2B5EF4-FFF2-40B4-BE49-F238E27FC236}">
                      <a16:creationId xmlns:a16="http://schemas.microsoft.com/office/drawing/2014/main" id="{ADFDCCCA-FC78-42A1-833C-DBBED9966DF9}"/>
                    </a:ext>
                  </a:extLst>
                </p:cNvPr>
                <p:cNvSpPr>
                  <a:spLocks/>
                </p:cNvSpPr>
                <p:nvPr/>
              </p:nvSpPr>
              <p:spPr bwMode="auto">
                <a:xfrm>
                  <a:off x="3978275" y="5546725"/>
                  <a:ext cx="85725" cy="161925"/>
                </a:xfrm>
                <a:custGeom>
                  <a:avLst/>
                  <a:gdLst>
                    <a:gd name="T0" fmla="*/ 28 w 54"/>
                    <a:gd name="T1" fmla="*/ 55 h 102"/>
                    <a:gd name="T2" fmla="*/ 24 w 54"/>
                    <a:gd name="T3" fmla="*/ 49 h 102"/>
                    <a:gd name="T4" fmla="*/ 17 w 54"/>
                    <a:gd name="T5" fmla="*/ 57 h 102"/>
                    <a:gd name="T6" fmla="*/ 11 w 54"/>
                    <a:gd name="T7" fmla="*/ 73 h 102"/>
                    <a:gd name="T8" fmla="*/ 16 w 54"/>
                    <a:gd name="T9" fmla="*/ 78 h 102"/>
                    <a:gd name="T10" fmla="*/ 20 w 54"/>
                    <a:gd name="T11" fmla="*/ 90 h 102"/>
                    <a:gd name="T12" fmla="*/ 28 w 54"/>
                    <a:gd name="T13" fmla="*/ 95 h 102"/>
                    <a:gd name="T14" fmla="*/ 29 w 54"/>
                    <a:gd name="T15" fmla="*/ 101 h 102"/>
                    <a:gd name="T16" fmla="*/ 24 w 54"/>
                    <a:gd name="T17" fmla="*/ 98 h 102"/>
                    <a:gd name="T18" fmla="*/ 18 w 54"/>
                    <a:gd name="T19" fmla="*/ 96 h 102"/>
                    <a:gd name="T20" fmla="*/ 13 w 54"/>
                    <a:gd name="T21" fmla="*/ 90 h 102"/>
                    <a:gd name="T22" fmla="*/ 7 w 54"/>
                    <a:gd name="T23" fmla="*/ 84 h 102"/>
                    <a:gd name="T24" fmla="*/ 5 w 54"/>
                    <a:gd name="T25" fmla="*/ 84 h 102"/>
                    <a:gd name="T26" fmla="*/ 7 w 54"/>
                    <a:gd name="T27" fmla="*/ 73 h 102"/>
                    <a:gd name="T28" fmla="*/ 14 w 54"/>
                    <a:gd name="T29" fmla="*/ 60 h 102"/>
                    <a:gd name="T30" fmla="*/ 12 w 54"/>
                    <a:gd name="T31" fmla="*/ 50 h 102"/>
                    <a:gd name="T32" fmla="*/ 6 w 54"/>
                    <a:gd name="T33" fmla="*/ 42 h 102"/>
                    <a:gd name="T34" fmla="*/ 7 w 54"/>
                    <a:gd name="T35" fmla="*/ 37 h 102"/>
                    <a:gd name="T36" fmla="*/ 7 w 54"/>
                    <a:gd name="T37" fmla="*/ 26 h 102"/>
                    <a:gd name="T38" fmla="*/ 0 w 54"/>
                    <a:gd name="T39" fmla="*/ 15 h 102"/>
                    <a:gd name="T40" fmla="*/ 5 w 54"/>
                    <a:gd name="T41" fmla="*/ 5 h 102"/>
                    <a:gd name="T42" fmla="*/ 14 w 54"/>
                    <a:gd name="T43" fmla="*/ 2 h 102"/>
                    <a:gd name="T44" fmla="*/ 20 w 54"/>
                    <a:gd name="T45" fmla="*/ 3 h 102"/>
                    <a:gd name="T46" fmla="*/ 25 w 54"/>
                    <a:gd name="T47" fmla="*/ 8 h 102"/>
                    <a:gd name="T48" fmla="*/ 24 w 54"/>
                    <a:gd name="T49" fmla="*/ 21 h 102"/>
                    <a:gd name="T50" fmla="*/ 32 w 54"/>
                    <a:gd name="T51" fmla="*/ 19 h 102"/>
                    <a:gd name="T52" fmla="*/ 38 w 54"/>
                    <a:gd name="T53" fmla="*/ 15 h 102"/>
                    <a:gd name="T54" fmla="*/ 48 w 54"/>
                    <a:gd name="T55" fmla="*/ 21 h 102"/>
                    <a:gd name="T56" fmla="*/ 54 w 54"/>
                    <a:gd name="T57" fmla="*/ 34 h 102"/>
                    <a:gd name="T58" fmla="*/ 52 w 54"/>
                    <a:gd name="T59" fmla="*/ 44 h 102"/>
                    <a:gd name="T60" fmla="*/ 37 w 54"/>
                    <a:gd name="T61" fmla="*/ 44 h 102"/>
                    <a:gd name="T62" fmla="*/ 34 w 54"/>
                    <a:gd name="T63"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102">
                      <a:moveTo>
                        <a:pt x="34" y="57"/>
                      </a:moveTo>
                      <a:lnTo>
                        <a:pt x="28" y="55"/>
                      </a:lnTo>
                      <a:lnTo>
                        <a:pt x="23" y="55"/>
                      </a:lnTo>
                      <a:lnTo>
                        <a:pt x="24" y="49"/>
                      </a:lnTo>
                      <a:lnTo>
                        <a:pt x="18" y="49"/>
                      </a:lnTo>
                      <a:lnTo>
                        <a:pt x="17" y="57"/>
                      </a:lnTo>
                      <a:lnTo>
                        <a:pt x="13" y="67"/>
                      </a:lnTo>
                      <a:lnTo>
                        <a:pt x="11" y="73"/>
                      </a:lnTo>
                      <a:lnTo>
                        <a:pt x="12" y="78"/>
                      </a:lnTo>
                      <a:lnTo>
                        <a:pt x="16" y="78"/>
                      </a:lnTo>
                      <a:lnTo>
                        <a:pt x="19" y="84"/>
                      </a:lnTo>
                      <a:lnTo>
                        <a:pt x="20" y="90"/>
                      </a:lnTo>
                      <a:lnTo>
                        <a:pt x="24" y="94"/>
                      </a:lnTo>
                      <a:lnTo>
                        <a:pt x="28" y="95"/>
                      </a:lnTo>
                      <a:lnTo>
                        <a:pt x="31" y="98"/>
                      </a:lnTo>
                      <a:lnTo>
                        <a:pt x="29" y="101"/>
                      </a:lnTo>
                      <a:lnTo>
                        <a:pt x="24" y="102"/>
                      </a:lnTo>
                      <a:lnTo>
                        <a:pt x="24" y="98"/>
                      </a:lnTo>
                      <a:lnTo>
                        <a:pt x="19" y="95"/>
                      </a:lnTo>
                      <a:lnTo>
                        <a:pt x="18" y="96"/>
                      </a:lnTo>
                      <a:lnTo>
                        <a:pt x="14" y="94"/>
                      </a:lnTo>
                      <a:lnTo>
                        <a:pt x="13" y="90"/>
                      </a:lnTo>
                      <a:lnTo>
                        <a:pt x="9" y="86"/>
                      </a:lnTo>
                      <a:lnTo>
                        <a:pt x="7" y="84"/>
                      </a:lnTo>
                      <a:lnTo>
                        <a:pt x="6" y="87"/>
                      </a:lnTo>
                      <a:lnTo>
                        <a:pt x="5" y="84"/>
                      </a:lnTo>
                      <a:lnTo>
                        <a:pt x="5" y="79"/>
                      </a:lnTo>
                      <a:lnTo>
                        <a:pt x="7" y="73"/>
                      </a:lnTo>
                      <a:lnTo>
                        <a:pt x="11" y="66"/>
                      </a:lnTo>
                      <a:lnTo>
                        <a:pt x="14" y="60"/>
                      </a:lnTo>
                      <a:lnTo>
                        <a:pt x="12" y="54"/>
                      </a:lnTo>
                      <a:lnTo>
                        <a:pt x="12" y="50"/>
                      </a:lnTo>
                      <a:lnTo>
                        <a:pt x="11" y="46"/>
                      </a:lnTo>
                      <a:lnTo>
                        <a:pt x="6" y="42"/>
                      </a:lnTo>
                      <a:lnTo>
                        <a:pt x="5" y="38"/>
                      </a:lnTo>
                      <a:lnTo>
                        <a:pt x="7" y="37"/>
                      </a:lnTo>
                      <a:lnTo>
                        <a:pt x="9" y="31"/>
                      </a:lnTo>
                      <a:lnTo>
                        <a:pt x="7" y="26"/>
                      </a:lnTo>
                      <a:lnTo>
                        <a:pt x="2" y="21"/>
                      </a:lnTo>
                      <a:lnTo>
                        <a:pt x="0" y="15"/>
                      </a:lnTo>
                      <a:lnTo>
                        <a:pt x="2" y="13"/>
                      </a:lnTo>
                      <a:lnTo>
                        <a:pt x="5" y="5"/>
                      </a:lnTo>
                      <a:lnTo>
                        <a:pt x="9" y="5"/>
                      </a:lnTo>
                      <a:lnTo>
                        <a:pt x="14" y="2"/>
                      </a:lnTo>
                      <a:lnTo>
                        <a:pt x="18" y="0"/>
                      </a:lnTo>
                      <a:lnTo>
                        <a:pt x="20" y="3"/>
                      </a:lnTo>
                      <a:lnTo>
                        <a:pt x="20" y="7"/>
                      </a:lnTo>
                      <a:lnTo>
                        <a:pt x="25" y="8"/>
                      </a:lnTo>
                      <a:lnTo>
                        <a:pt x="24" y="15"/>
                      </a:lnTo>
                      <a:lnTo>
                        <a:pt x="24" y="21"/>
                      </a:lnTo>
                      <a:lnTo>
                        <a:pt x="31" y="17"/>
                      </a:lnTo>
                      <a:lnTo>
                        <a:pt x="32" y="19"/>
                      </a:lnTo>
                      <a:lnTo>
                        <a:pt x="37" y="17"/>
                      </a:lnTo>
                      <a:lnTo>
                        <a:pt x="38" y="15"/>
                      </a:lnTo>
                      <a:lnTo>
                        <a:pt x="43" y="16"/>
                      </a:lnTo>
                      <a:lnTo>
                        <a:pt x="48" y="21"/>
                      </a:lnTo>
                      <a:lnTo>
                        <a:pt x="49" y="28"/>
                      </a:lnTo>
                      <a:lnTo>
                        <a:pt x="54" y="34"/>
                      </a:lnTo>
                      <a:lnTo>
                        <a:pt x="54" y="40"/>
                      </a:lnTo>
                      <a:lnTo>
                        <a:pt x="52" y="44"/>
                      </a:lnTo>
                      <a:lnTo>
                        <a:pt x="46" y="43"/>
                      </a:lnTo>
                      <a:lnTo>
                        <a:pt x="37" y="44"/>
                      </a:lnTo>
                      <a:lnTo>
                        <a:pt x="32" y="50"/>
                      </a:lnTo>
                      <a:lnTo>
                        <a:pt x="34" y="5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19" name="任意多边形(F) 162">
                  <a:extLst>
                    <a:ext uri="{FF2B5EF4-FFF2-40B4-BE49-F238E27FC236}">
                      <a16:creationId xmlns:a16="http://schemas.microsoft.com/office/drawing/2014/main" id="{E4DCAB45-7EAE-415D-8ED7-6AB4BAB208A9}"/>
                    </a:ext>
                  </a:extLst>
                </p:cNvPr>
                <p:cNvSpPr>
                  <a:spLocks/>
                </p:cNvSpPr>
                <p:nvPr/>
              </p:nvSpPr>
              <p:spPr bwMode="auto">
                <a:xfrm>
                  <a:off x="4271963" y="5856288"/>
                  <a:ext cx="23813" cy="11113"/>
                </a:xfrm>
                <a:custGeom>
                  <a:avLst/>
                  <a:gdLst>
                    <a:gd name="T0" fmla="*/ 0 w 15"/>
                    <a:gd name="T1" fmla="*/ 4 h 7"/>
                    <a:gd name="T2" fmla="*/ 0 w 15"/>
                    <a:gd name="T3" fmla="*/ 2 h 7"/>
                    <a:gd name="T4" fmla="*/ 6 w 15"/>
                    <a:gd name="T5" fmla="*/ 1 h 7"/>
                    <a:gd name="T6" fmla="*/ 10 w 15"/>
                    <a:gd name="T7" fmla="*/ 1 h 7"/>
                    <a:gd name="T8" fmla="*/ 13 w 15"/>
                    <a:gd name="T9" fmla="*/ 0 h 7"/>
                    <a:gd name="T10" fmla="*/ 15 w 15"/>
                    <a:gd name="T11" fmla="*/ 1 h 7"/>
                    <a:gd name="T12" fmla="*/ 13 w 15"/>
                    <a:gd name="T13" fmla="*/ 2 h 7"/>
                    <a:gd name="T14" fmla="*/ 6 w 15"/>
                    <a:gd name="T15" fmla="*/ 6 h 7"/>
                    <a:gd name="T16" fmla="*/ 0 w 15"/>
                    <a:gd name="T17" fmla="*/ 7 h 7"/>
                    <a:gd name="T18" fmla="*/ 0 w 15"/>
                    <a:gd name="T19" fmla="*/ 5 h 7"/>
                    <a:gd name="T20" fmla="*/ 0 w 15"/>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7">
                      <a:moveTo>
                        <a:pt x="0" y="4"/>
                      </a:moveTo>
                      <a:lnTo>
                        <a:pt x="0" y="2"/>
                      </a:lnTo>
                      <a:lnTo>
                        <a:pt x="6" y="1"/>
                      </a:lnTo>
                      <a:lnTo>
                        <a:pt x="10" y="1"/>
                      </a:lnTo>
                      <a:lnTo>
                        <a:pt x="13" y="0"/>
                      </a:lnTo>
                      <a:lnTo>
                        <a:pt x="15" y="1"/>
                      </a:lnTo>
                      <a:lnTo>
                        <a:pt x="13" y="2"/>
                      </a:lnTo>
                      <a:lnTo>
                        <a:pt x="6" y="6"/>
                      </a:lnTo>
                      <a:lnTo>
                        <a:pt x="0" y="7"/>
                      </a:lnTo>
                      <a:lnTo>
                        <a:pt x="0" y="5"/>
                      </a:lnTo>
                      <a:lnTo>
                        <a:pt x="0" y="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0" name="任意多边形(F) 167">
                  <a:extLst>
                    <a:ext uri="{FF2B5EF4-FFF2-40B4-BE49-F238E27FC236}">
                      <a16:creationId xmlns:a16="http://schemas.microsoft.com/office/drawing/2014/main" id="{6849C323-C8B1-47C8-BA03-413EB30125CD}"/>
                    </a:ext>
                  </a:extLst>
                </p:cNvPr>
                <p:cNvSpPr>
                  <a:spLocks/>
                </p:cNvSpPr>
                <p:nvPr/>
              </p:nvSpPr>
              <p:spPr bwMode="auto">
                <a:xfrm>
                  <a:off x="4219575" y="5491163"/>
                  <a:ext cx="19050" cy="39688"/>
                </a:xfrm>
                <a:custGeom>
                  <a:avLst/>
                  <a:gdLst>
                    <a:gd name="T0" fmla="*/ 11 w 12"/>
                    <a:gd name="T1" fmla="*/ 6 h 25"/>
                    <a:gd name="T2" fmla="*/ 7 w 12"/>
                    <a:gd name="T3" fmla="*/ 19 h 25"/>
                    <a:gd name="T4" fmla="*/ 4 w 12"/>
                    <a:gd name="T5" fmla="*/ 25 h 25"/>
                    <a:gd name="T6" fmla="*/ 0 w 12"/>
                    <a:gd name="T7" fmla="*/ 19 h 25"/>
                    <a:gd name="T8" fmla="*/ 0 w 12"/>
                    <a:gd name="T9" fmla="*/ 13 h 25"/>
                    <a:gd name="T10" fmla="*/ 4 w 12"/>
                    <a:gd name="T11" fmla="*/ 5 h 25"/>
                    <a:gd name="T12" fmla="*/ 8 w 12"/>
                    <a:gd name="T13" fmla="*/ 0 h 25"/>
                    <a:gd name="T14" fmla="*/ 12 w 12"/>
                    <a:gd name="T15" fmla="*/ 3 h 25"/>
                    <a:gd name="T16" fmla="*/ 11 w 12"/>
                    <a:gd name="T1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5">
                      <a:moveTo>
                        <a:pt x="11" y="6"/>
                      </a:moveTo>
                      <a:lnTo>
                        <a:pt x="7" y="19"/>
                      </a:lnTo>
                      <a:lnTo>
                        <a:pt x="4" y="25"/>
                      </a:lnTo>
                      <a:lnTo>
                        <a:pt x="0" y="19"/>
                      </a:lnTo>
                      <a:lnTo>
                        <a:pt x="0" y="13"/>
                      </a:lnTo>
                      <a:lnTo>
                        <a:pt x="4" y="5"/>
                      </a:lnTo>
                      <a:lnTo>
                        <a:pt x="8" y="0"/>
                      </a:lnTo>
                      <a:lnTo>
                        <a:pt x="12" y="3"/>
                      </a:lnTo>
                      <a:lnTo>
                        <a:pt x="11" y="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21" name="任意多边形(F) 175">
                  <a:extLst>
                    <a:ext uri="{FF2B5EF4-FFF2-40B4-BE49-F238E27FC236}">
                      <a16:creationId xmlns:a16="http://schemas.microsoft.com/office/drawing/2014/main" id="{C932F9C6-DDCD-4A61-972D-C8CC081FCDAB}"/>
                    </a:ext>
                  </a:extLst>
                </p:cNvPr>
                <p:cNvSpPr>
                  <a:spLocks/>
                </p:cNvSpPr>
                <p:nvPr/>
              </p:nvSpPr>
              <p:spPr bwMode="auto">
                <a:xfrm>
                  <a:off x="4027488" y="5514975"/>
                  <a:ext cx="77788" cy="160338"/>
                </a:xfrm>
                <a:custGeom>
                  <a:avLst/>
                  <a:gdLst>
                    <a:gd name="T0" fmla="*/ 40 w 49"/>
                    <a:gd name="T1" fmla="*/ 12 h 101"/>
                    <a:gd name="T2" fmla="*/ 30 w 49"/>
                    <a:gd name="T3" fmla="*/ 18 h 101"/>
                    <a:gd name="T4" fmla="*/ 26 w 49"/>
                    <a:gd name="T5" fmla="*/ 25 h 101"/>
                    <a:gd name="T6" fmla="*/ 24 w 49"/>
                    <a:gd name="T7" fmla="*/ 30 h 101"/>
                    <a:gd name="T8" fmla="*/ 29 w 49"/>
                    <a:gd name="T9" fmla="*/ 37 h 101"/>
                    <a:gd name="T10" fmla="*/ 35 w 49"/>
                    <a:gd name="T11" fmla="*/ 47 h 101"/>
                    <a:gd name="T12" fmla="*/ 41 w 49"/>
                    <a:gd name="T13" fmla="*/ 51 h 101"/>
                    <a:gd name="T14" fmla="*/ 45 w 49"/>
                    <a:gd name="T15" fmla="*/ 57 h 101"/>
                    <a:gd name="T16" fmla="*/ 49 w 49"/>
                    <a:gd name="T17" fmla="*/ 69 h 101"/>
                    <a:gd name="T18" fmla="*/ 47 w 49"/>
                    <a:gd name="T19" fmla="*/ 81 h 101"/>
                    <a:gd name="T20" fmla="*/ 42 w 49"/>
                    <a:gd name="T21" fmla="*/ 86 h 101"/>
                    <a:gd name="T22" fmla="*/ 34 w 49"/>
                    <a:gd name="T23" fmla="*/ 91 h 101"/>
                    <a:gd name="T24" fmla="*/ 29 w 49"/>
                    <a:gd name="T25" fmla="*/ 95 h 101"/>
                    <a:gd name="T26" fmla="*/ 21 w 49"/>
                    <a:gd name="T27" fmla="*/ 101 h 101"/>
                    <a:gd name="T28" fmla="*/ 18 w 49"/>
                    <a:gd name="T29" fmla="*/ 98 h 101"/>
                    <a:gd name="T30" fmla="*/ 20 w 49"/>
                    <a:gd name="T31" fmla="*/ 93 h 101"/>
                    <a:gd name="T32" fmla="*/ 15 w 49"/>
                    <a:gd name="T33" fmla="*/ 89 h 101"/>
                    <a:gd name="T34" fmla="*/ 21 w 49"/>
                    <a:gd name="T35" fmla="*/ 87 h 101"/>
                    <a:gd name="T36" fmla="*/ 28 w 49"/>
                    <a:gd name="T37" fmla="*/ 86 h 101"/>
                    <a:gd name="T38" fmla="*/ 24 w 49"/>
                    <a:gd name="T39" fmla="*/ 82 h 101"/>
                    <a:gd name="T40" fmla="*/ 36 w 49"/>
                    <a:gd name="T41" fmla="*/ 77 h 101"/>
                    <a:gd name="T42" fmla="*/ 36 w 49"/>
                    <a:gd name="T43" fmla="*/ 69 h 101"/>
                    <a:gd name="T44" fmla="*/ 35 w 49"/>
                    <a:gd name="T45" fmla="*/ 64 h 101"/>
                    <a:gd name="T46" fmla="*/ 36 w 49"/>
                    <a:gd name="T47" fmla="*/ 57 h 101"/>
                    <a:gd name="T48" fmla="*/ 35 w 49"/>
                    <a:gd name="T49" fmla="*/ 52 h 101"/>
                    <a:gd name="T50" fmla="*/ 29 w 49"/>
                    <a:gd name="T51" fmla="*/ 47 h 101"/>
                    <a:gd name="T52" fmla="*/ 26 w 49"/>
                    <a:gd name="T53" fmla="*/ 41 h 101"/>
                    <a:gd name="T54" fmla="*/ 20 w 49"/>
                    <a:gd name="T55" fmla="*/ 33 h 101"/>
                    <a:gd name="T56" fmla="*/ 12 w 49"/>
                    <a:gd name="T57" fmla="*/ 29 h 101"/>
                    <a:gd name="T58" fmla="*/ 13 w 49"/>
                    <a:gd name="T59" fmla="*/ 27 h 101"/>
                    <a:gd name="T60" fmla="*/ 18 w 49"/>
                    <a:gd name="T61" fmla="*/ 24 h 101"/>
                    <a:gd name="T62" fmla="*/ 16 w 49"/>
                    <a:gd name="T63" fmla="*/ 18 h 101"/>
                    <a:gd name="T64" fmla="*/ 7 w 49"/>
                    <a:gd name="T65" fmla="*/ 18 h 101"/>
                    <a:gd name="T66" fmla="*/ 4 w 49"/>
                    <a:gd name="T67" fmla="*/ 12 h 101"/>
                    <a:gd name="T68" fmla="*/ 0 w 49"/>
                    <a:gd name="T69" fmla="*/ 6 h 101"/>
                    <a:gd name="T70" fmla="*/ 4 w 49"/>
                    <a:gd name="T71" fmla="*/ 4 h 101"/>
                    <a:gd name="T72" fmla="*/ 10 w 49"/>
                    <a:gd name="T73" fmla="*/ 4 h 101"/>
                    <a:gd name="T74" fmla="*/ 16 w 49"/>
                    <a:gd name="T75" fmla="*/ 4 h 101"/>
                    <a:gd name="T76" fmla="*/ 22 w 49"/>
                    <a:gd name="T77" fmla="*/ 0 h 101"/>
                    <a:gd name="T78" fmla="*/ 24 w 49"/>
                    <a:gd name="T79" fmla="*/ 2 h 101"/>
                    <a:gd name="T80" fmla="*/ 30 w 49"/>
                    <a:gd name="T81" fmla="*/ 4 h 101"/>
                    <a:gd name="T82" fmla="*/ 30 w 49"/>
                    <a:gd name="T83" fmla="*/ 7 h 101"/>
                    <a:gd name="T84" fmla="*/ 33 w 49"/>
                    <a:gd name="T85" fmla="*/ 11 h 101"/>
                    <a:gd name="T86" fmla="*/ 40 w 49"/>
                    <a:gd name="T87"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101">
                      <a:moveTo>
                        <a:pt x="40" y="12"/>
                      </a:moveTo>
                      <a:lnTo>
                        <a:pt x="30" y="18"/>
                      </a:lnTo>
                      <a:lnTo>
                        <a:pt x="26" y="25"/>
                      </a:lnTo>
                      <a:lnTo>
                        <a:pt x="24" y="30"/>
                      </a:lnTo>
                      <a:lnTo>
                        <a:pt x="29" y="37"/>
                      </a:lnTo>
                      <a:lnTo>
                        <a:pt x="35" y="47"/>
                      </a:lnTo>
                      <a:lnTo>
                        <a:pt x="41" y="51"/>
                      </a:lnTo>
                      <a:lnTo>
                        <a:pt x="45" y="57"/>
                      </a:lnTo>
                      <a:lnTo>
                        <a:pt x="49" y="69"/>
                      </a:lnTo>
                      <a:lnTo>
                        <a:pt x="47" y="81"/>
                      </a:lnTo>
                      <a:lnTo>
                        <a:pt x="42" y="86"/>
                      </a:lnTo>
                      <a:lnTo>
                        <a:pt x="34" y="91"/>
                      </a:lnTo>
                      <a:lnTo>
                        <a:pt x="29" y="95"/>
                      </a:lnTo>
                      <a:lnTo>
                        <a:pt x="21" y="101"/>
                      </a:lnTo>
                      <a:lnTo>
                        <a:pt x="18" y="98"/>
                      </a:lnTo>
                      <a:lnTo>
                        <a:pt x="20" y="93"/>
                      </a:lnTo>
                      <a:lnTo>
                        <a:pt x="15" y="89"/>
                      </a:lnTo>
                      <a:lnTo>
                        <a:pt x="21" y="87"/>
                      </a:lnTo>
                      <a:lnTo>
                        <a:pt x="28" y="86"/>
                      </a:lnTo>
                      <a:lnTo>
                        <a:pt x="24" y="82"/>
                      </a:lnTo>
                      <a:lnTo>
                        <a:pt x="36" y="77"/>
                      </a:lnTo>
                      <a:lnTo>
                        <a:pt x="36" y="69"/>
                      </a:lnTo>
                      <a:lnTo>
                        <a:pt x="35" y="64"/>
                      </a:lnTo>
                      <a:lnTo>
                        <a:pt x="36" y="57"/>
                      </a:lnTo>
                      <a:lnTo>
                        <a:pt x="35" y="52"/>
                      </a:lnTo>
                      <a:lnTo>
                        <a:pt x="29" y="47"/>
                      </a:lnTo>
                      <a:lnTo>
                        <a:pt x="26" y="41"/>
                      </a:lnTo>
                      <a:lnTo>
                        <a:pt x="20" y="33"/>
                      </a:lnTo>
                      <a:lnTo>
                        <a:pt x="12" y="29"/>
                      </a:lnTo>
                      <a:lnTo>
                        <a:pt x="13" y="27"/>
                      </a:lnTo>
                      <a:lnTo>
                        <a:pt x="18" y="24"/>
                      </a:lnTo>
                      <a:lnTo>
                        <a:pt x="16" y="18"/>
                      </a:lnTo>
                      <a:lnTo>
                        <a:pt x="7" y="18"/>
                      </a:lnTo>
                      <a:lnTo>
                        <a:pt x="4" y="12"/>
                      </a:lnTo>
                      <a:lnTo>
                        <a:pt x="0" y="6"/>
                      </a:lnTo>
                      <a:lnTo>
                        <a:pt x="4" y="4"/>
                      </a:lnTo>
                      <a:lnTo>
                        <a:pt x="10" y="4"/>
                      </a:lnTo>
                      <a:lnTo>
                        <a:pt x="16" y="4"/>
                      </a:lnTo>
                      <a:lnTo>
                        <a:pt x="22" y="0"/>
                      </a:lnTo>
                      <a:lnTo>
                        <a:pt x="24" y="2"/>
                      </a:lnTo>
                      <a:lnTo>
                        <a:pt x="30" y="4"/>
                      </a:lnTo>
                      <a:lnTo>
                        <a:pt x="30" y="7"/>
                      </a:lnTo>
                      <a:lnTo>
                        <a:pt x="33" y="11"/>
                      </a:lnTo>
                      <a:lnTo>
                        <a:pt x="40" y="1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sp>
            <p:nvSpPr>
              <p:cNvPr id="109" name="任意多边形(F) 176">
                <a:extLst>
                  <a:ext uri="{FF2B5EF4-FFF2-40B4-BE49-F238E27FC236}">
                    <a16:creationId xmlns:a16="http://schemas.microsoft.com/office/drawing/2014/main" id="{82230ABA-58DF-4939-9D78-935FA0461608}"/>
                  </a:ext>
                </a:extLst>
              </p:cNvPr>
              <p:cNvSpPr>
                <a:spLocks noEditPoints="1"/>
              </p:cNvSpPr>
              <p:nvPr/>
            </p:nvSpPr>
            <p:spPr bwMode="auto">
              <a:xfrm>
                <a:off x="4714875" y="5926138"/>
                <a:ext cx="12700" cy="20638"/>
              </a:xfrm>
              <a:custGeom>
                <a:avLst/>
                <a:gdLst>
                  <a:gd name="T0" fmla="*/ 8 w 8"/>
                  <a:gd name="T1" fmla="*/ 12 h 13"/>
                  <a:gd name="T2" fmla="*/ 6 w 8"/>
                  <a:gd name="T3" fmla="*/ 13 h 13"/>
                  <a:gd name="T4" fmla="*/ 3 w 8"/>
                  <a:gd name="T5" fmla="*/ 9 h 13"/>
                  <a:gd name="T6" fmla="*/ 3 w 8"/>
                  <a:gd name="T7" fmla="*/ 8 h 13"/>
                  <a:gd name="T8" fmla="*/ 8 w 8"/>
                  <a:gd name="T9" fmla="*/ 12 h 13"/>
                  <a:gd name="T10" fmla="*/ 3 w 8"/>
                  <a:gd name="T11" fmla="*/ 1 h 13"/>
                  <a:gd name="T12" fmla="*/ 4 w 8"/>
                  <a:gd name="T13" fmla="*/ 7 h 13"/>
                  <a:gd name="T14" fmla="*/ 2 w 8"/>
                  <a:gd name="T15" fmla="*/ 6 h 13"/>
                  <a:gd name="T16" fmla="*/ 1 w 8"/>
                  <a:gd name="T17" fmla="*/ 7 h 13"/>
                  <a:gd name="T18" fmla="*/ 0 w 8"/>
                  <a:gd name="T19" fmla="*/ 4 h 13"/>
                  <a:gd name="T20" fmla="*/ 0 w 8"/>
                  <a:gd name="T21" fmla="*/ 0 h 13"/>
                  <a:gd name="T22" fmla="*/ 3 w 8"/>
                  <a:gd name="T2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8" y="12"/>
                    </a:moveTo>
                    <a:lnTo>
                      <a:pt x="6" y="13"/>
                    </a:lnTo>
                    <a:lnTo>
                      <a:pt x="3" y="9"/>
                    </a:lnTo>
                    <a:lnTo>
                      <a:pt x="3" y="8"/>
                    </a:lnTo>
                    <a:lnTo>
                      <a:pt x="8" y="12"/>
                    </a:lnTo>
                    <a:close/>
                    <a:moveTo>
                      <a:pt x="3" y="1"/>
                    </a:moveTo>
                    <a:lnTo>
                      <a:pt x="4" y="7"/>
                    </a:lnTo>
                    <a:lnTo>
                      <a:pt x="2" y="6"/>
                    </a:lnTo>
                    <a:lnTo>
                      <a:pt x="1" y="7"/>
                    </a:lnTo>
                    <a:lnTo>
                      <a:pt x="0" y="4"/>
                    </a:lnTo>
                    <a:lnTo>
                      <a:pt x="0" y="0"/>
                    </a:lnTo>
                    <a:lnTo>
                      <a:pt x="3" y="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grpSp>
          <p:nvGrpSpPr>
            <p:cNvPr id="31" name="组 189">
              <a:extLst>
                <a:ext uri="{FF2B5EF4-FFF2-40B4-BE49-F238E27FC236}">
                  <a16:creationId xmlns:a16="http://schemas.microsoft.com/office/drawing/2014/main" id="{462B17C7-7DC4-4179-8F24-1BCD2ED3CA91}"/>
                </a:ext>
              </a:extLst>
            </p:cNvPr>
            <p:cNvGrpSpPr/>
            <p:nvPr/>
          </p:nvGrpSpPr>
          <p:grpSpPr>
            <a:xfrm>
              <a:off x="2651685" y="5546327"/>
              <a:ext cx="858417" cy="894762"/>
              <a:chOff x="2752725" y="5340350"/>
              <a:chExt cx="787400" cy="820738"/>
            </a:xfrm>
            <a:solidFill>
              <a:srgbClr val="667181"/>
            </a:solidFill>
          </p:grpSpPr>
          <p:sp>
            <p:nvSpPr>
              <p:cNvPr id="32" name="任意多边形(F) 5">
                <a:extLst>
                  <a:ext uri="{FF2B5EF4-FFF2-40B4-BE49-F238E27FC236}">
                    <a16:creationId xmlns:a16="http://schemas.microsoft.com/office/drawing/2014/main" id="{45512DE6-B3AB-49A1-B257-DAB3977C532C}"/>
                  </a:ext>
                </a:extLst>
              </p:cNvPr>
              <p:cNvSpPr>
                <a:spLocks/>
              </p:cNvSpPr>
              <p:nvPr/>
            </p:nvSpPr>
            <p:spPr bwMode="auto">
              <a:xfrm>
                <a:off x="3489325" y="5481638"/>
                <a:ext cx="50800" cy="42863"/>
              </a:xfrm>
              <a:custGeom>
                <a:avLst/>
                <a:gdLst>
                  <a:gd name="T0" fmla="*/ 0 w 32"/>
                  <a:gd name="T1" fmla="*/ 14 h 27"/>
                  <a:gd name="T2" fmla="*/ 1 w 32"/>
                  <a:gd name="T3" fmla="*/ 14 h 27"/>
                  <a:gd name="T4" fmla="*/ 1 w 32"/>
                  <a:gd name="T5" fmla="*/ 16 h 27"/>
                  <a:gd name="T6" fmla="*/ 7 w 32"/>
                  <a:gd name="T7" fmla="*/ 15 h 27"/>
                  <a:gd name="T8" fmla="*/ 12 w 32"/>
                  <a:gd name="T9" fmla="*/ 15 h 27"/>
                  <a:gd name="T10" fmla="*/ 17 w 32"/>
                  <a:gd name="T11" fmla="*/ 15 h 27"/>
                  <a:gd name="T12" fmla="*/ 22 w 32"/>
                  <a:gd name="T13" fmla="*/ 10 h 27"/>
                  <a:gd name="T14" fmla="*/ 26 w 32"/>
                  <a:gd name="T15" fmla="*/ 5 h 27"/>
                  <a:gd name="T16" fmla="*/ 30 w 32"/>
                  <a:gd name="T17" fmla="*/ 0 h 27"/>
                  <a:gd name="T18" fmla="*/ 31 w 32"/>
                  <a:gd name="T19" fmla="*/ 3 h 27"/>
                  <a:gd name="T20" fmla="*/ 32 w 32"/>
                  <a:gd name="T21" fmla="*/ 9 h 27"/>
                  <a:gd name="T22" fmla="*/ 29 w 32"/>
                  <a:gd name="T23" fmla="*/ 9 h 27"/>
                  <a:gd name="T24" fmla="*/ 29 w 32"/>
                  <a:gd name="T25" fmla="*/ 14 h 27"/>
                  <a:gd name="T26" fmla="*/ 30 w 32"/>
                  <a:gd name="T27" fmla="*/ 15 h 27"/>
                  <a:gd name="T28" fmla="*/ 26 w 32"/>
                  <a:gd name="T29" fmla="*/ 16 h 27"/>
                  <a:gd name="T30" fmla="*/ 26 w 32"/>
                  <a:gd name="T31" fmla="*/ 20 h 27"/>
                  <a:gd name="T32" fmla="*/ 25 w 32"/>
                  <a:gd name="T33" fmla="*/ 22 h 27"/>
                  <a:gd name="T34" fmla="*/ 24 w 32"/>
                  <a:gd name="T35" fmla="*/ 25 h 27"/>
                  <a:gd name="T36" fmla="*/ 23 w 32"/>
                  <a:gd name="T37" fmla="*/ 27 h 27"/>
                  <a:gd name="T38" fmla="*/ 3 w 32"/>
                  <a:gd name="T39" fmla="*/ 23 h 27"/>
                  <a:gd name="T40" fmla="*/ 1 w 32"/>
                  <a:gd name="T41" fmla="*/ 16 h 27"/>
                  <a:gd name="T42" fmla="*/ 0 w 32"/>
                  <a:gd name="T43"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7">
                    <a:moveTo>
                      <a:pt x="0" y="14"/>
                    </a:moveTo>
                    <a:lnTo>
                      <a:pt x="1" y="14"/>
                    </a:lnTo>
                    <a:lnTo>
                      <a:pt x="1" y="16"/>
                    </a:lnTo>
                    <a:lnTo>
                      <a:pt x="7" y="15"/>
                    </a:lnTo>
                    <a:lnTo>
                      <a:pt x="12" y="15"/>
                    </a:lnTo>
                    <a:lnTo>
                      <a:pt x="17" y="15"/>
                    </a:lnTo>
                    <a:lnTo>
                      <a:pt x="22" y="10"/>
                    </a:lnTo>
                    <a:lnTo>
                      <a:pt x="26" y="5"/>
                    </a:lnTo>
                    <a:lnTo>
                      <a:pt x="30" y="0"/>
                    </a:lnTo>
                    <a:lnTo>
                      <a:pt x="31" y="3"/>
                    </a:lnTo>
                    <a:lnTo>
                      <a:pt x="32" y="9"/>
                    </a:lnTo>
                    <a:lnTo>
                      <a:pt x="29" y="9"/>
                    </a:lnTo>
                    <a:lnTo>
                      <a:pt x="29" y="14"/>
                    </a:lnTo>
                    <a:lnTo>
                      <a:pt x="30" y="15"/>
                    </a:lnTo>
                    <a:lnTo>
                      <a:pt x="26" y="16"/>
                    </a:lnTo>
                    <a:lnTo>
                      <a:pt x="26" y="20"/>
                    </a:lnTo>
                    <a:lnTo>
                      <a:pt x="25" y="22"/>
                    </a:lnTo>
                    <a:lnTo>
                      <a:pt x="24" y="25"/>
                    </a:lnTo>
                    <a:lnTo>
                      <a:pt x="23" y="27"/>
                    </a:lnTo>
                    <a:lnTo>
                      <a:pt x="3" y="23"/>
                    </a:lnTo>
                    <a:lnTo>
                      <a:pt x="1" y="16"/>
                    </a:lnTo>
                    <a:lnTo>
                      <a:pt x="0" y="1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3" name="任意多边形(F) 9">
                <a:extLst>
                  <a:ext uri="{FF2B5EF4-FFF2-40B4-BE49-F238E27FC236}">
                    <a16:creationId xmlns:a16="http://schemas.microsoft.com/office/drawing/2014/main" id="{F7EC3AB0-66E6-43D0-9590-56694E9F76CC}"/>
                  </a:ext>
                </a:extLst>
              </p:cNvPr>
              <p:cNvSpPr>
                <a:spLocks noEditPoints="1"/>
              </p:cNvSpPr>
              <p:nvPr/>
            </p:nvSpPr>
            <p:spPr bwMode="auto">
              <a:xfrm>
                <a:off x="3065463" y="5816600"/>
                <a:ext cx="131763" cy="146050"/>
              </a:xfrm>
              <a:custGeom>
                <a:avLst/>
                <a:gdLst>
                  <a:gd name="T0" fmla="*/ 33 w 83"/>
                  <a:gd name="T1" fmla="*/ 14 h 92"/>
                  <a:gd name="T2" fmla="*/ 36 w 83"/>
                  <a:gd name="T3" fmla="*/ 20 h 92"/>
                  <a:gd name="T4" fmla="*/ 43 w 83"/>
                  <a:gd name="T5" fmla="*/ 23 h 92"/>
                  <a:gd name="T6" fmla="*/ 48 w 83"/>
                  <a:gd name="T7" fmla="*/ 23 h 92"/>
                  <a:gd name="T8" fmla="*/ 52 w 83"/>
                  <a:gd name="T9" fmla="*/ 18 h 92"/>
                  <a:gd name="T10" fmla="*/ 56 w 83"/>
                  <a:gd name="T11" fmla="*/ 15 h 92"/>
                  <a:gd name="T12" fmla="*/ 59 w 83"/>
                  <a:gd name="T13" fmla="*/ 18 h 92"/>
                  <a:gd name="T14" fmla="*/ 68 w 83"/>
                  <a:gd name="T15" fmla="*/ 23 h 92"/>
                  <a:gd name="T16" fmla="*/ 68 w 83"/>
                  <a:gd name="T17" fmla="*/ 29 h 92"/>
                  <a:gd name="T18" fmla="*/ 70 w 83"/>
                  <a:gd name="T19" fmla="*/ 36 h 92"/>
                  <a:gd name="T20" fmla="*/ 71 w 83"/>
                  <a:gd name="T21" fmla="*/ 43 h 92"/>
                  <a:gd name="T22" fmla="*/ 78 w 83"/>
                  <a:gd name="T23" fmla="*/ 42 h 92"/>
                  <a:gd name="T24" fmla="*/ 82 w 83"/>
                  <a:gd name="T25" fmla="*/ 44 h 92"/>
                  <a:gd name="T26" fmla="*/ 83 w 83"/>
                  <a:gd name="T27" fmla="*/ 52 h 92"/>
                  <a:gd name="T28" fmla="*/ 82 w 83"/>
                  <a:gd name="T29" fmla="*/ 56 h 92"/>
                  <a:gd name="T30" fmla="*/ 68 w 83"/>
                  <a:gd name="T31" fmla="*/ 78 h 92"/>
                  <a:gd name="T32" fmla="*/ 77 w 83"/>
                  <a:gd name="T33" fmla="*/ 88 h 92"/>
                  <a:gd name="T34" fmla="*/ 48 w 83"/>
                  <a:gd name="T35" fmla="*/ 90 h 92"/>
                  <a:gd name="T36" fmla="*/ 17 w 83"/>
                  <a:gd name="T37" fmla="*/ 87 h 92"/>
                  <a:gd name="T38" fmla="*/ 12 w 83"/>
                  <a:gd name="T39" fmla="*/ 84 h 92"/>
                  <a:gd name="T40" fmla="*/ 4 w 83"/>
                  <a:gd name="T41" fmla="*/ 85 h 92"/>
                  <a:gd name="T42" fmla="*/ 0 w 83"/>
                  <a:gd name="T43" fmla="*/ 82 h 92"/>
                  <a:gd name="T44" fmla="*/ 2 w 83"/>
                  <a:gd name="T45" fmla="*/ 70 h 92"/>
                  <a:gd name="T46" fmla="*/ 5 w 83"/>
                  <a:gd name="T47" fmla="*/ 61 h 92"/>
                  <a:gd name="T48" fmla="*/ 11 w 83"/>
                  <a:gd name="T49" fmla="*/ 54 h 92"/>
                  <a:gd name="T50" fmla="*/ 13 w 83"/>
                  <a:gd name="T51" fmla="*/ 46 h 92"/>
                  <a:gd name="T52" fmla="*/ 11 w 83"/>
                  <a:gd name="T53" fmla="*/ 40 h 92"/>
                  <a:gd name="T54" fmla="*/ 7 w 83"/>
                  <a:gd name="T55" fmla="*/ 31 h 92"/>
                  <a:gd name="T56" fmla="*/ 10 w 83"/>
                  <a:gd name="T57" fmla="*/ 27 h 92"/>
                  <a:gd name="T58" fmla="*/ 7 w 83"/>
                  <a:gd name="T59" fmla="*/ 15 h 92"/>
                  <a:gd name="T60" fmla="*/ 4 w 83"/>
                  <a:gd name="T61" fmla="*/ 11 h 92"/>
                  <a:gd name="T62" fmla="*/ 8 w 83"/>
                  <a:gd name="T63" fmla="*/ 9 h 92"/>
                  <a:gd name="T64" fmla="*/ 31 w 83"/>
                  <a:gd name="T65" fmla="*/ 9 h 92"/>
                  <a:gd name="T66" fmla="*/ 4 w 83"/>
                  <a:gd name="T67" fmla="*/ 8 h 92"/>
                  <a:gd name="T68" fmla="*/ 4 w 83"/>
                  <a:gd name="T69" fmla="*/ 1 h 92"/>
                  <a:gd name="T70" fmla="*/ 8 w 83"/>
                  <a:gd name="T71" fmla="*/ 1 h 92"/>
                  <a:gd name="T72" fmla="*/ 5 w 83"/>
                  <a:gd name="T7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92">
                    <a:moveTo>
                      <a:pt x="31" y="9"/>
                    </a:moveTo>
                    <a:lnTo>
                      <a:pt x="33" y="14"/>
                    </a:lnTo>
                    <a:lnTo>
                      <a:pt x="35" y="18"/>
                    </a:lnTo>
                    <a:lnTo>
                      <a:pt x="36" y="20"/>
                    </a:lnTo>
                    <a:lnTo>
                      <a:pt x="39" y="24"/>
                    </a:lnTo>
                    <a:lnTo>
                      <a:pt x="43" y="23"/>
                    </a:lnTo>
                    <a:lnTo>
                      <a:pt x="45" y="21"/>
                    </a:lnTo>
                    <a:lnTo>
                      <a:pt x="48" y="23"/>
                    </a:lnTo>
                    <a:lnTo>
                      <a:pt x="49" y="21"/>
                    </a:lnTo>
                    <a:lnTo>
                      <a:pt x="52" y="18"/>
                    </a:lnTo>
                    <a:lnTo>
                      <a:pt x="56" y="17"/>
                    </a:lnTo>
                    <a:lnTo>
                      <a:pt x="56" y="15"/>
                    </a:lnTo>
                    <a:lnTo>
                      <a:pt x="59" y="15"/>
                    </a:lnTo>
                    <a:lnTo>
                      <a:pt x="59" y="18"/>
                    </a:lnTo>
                    <a:lnTo>
                      <a:pt x="68" y="18"/>
                    </a:lnTo>
                    <a:lnTo>
                      <a:pt x="68" y="23"/>
                    </a:lnTo>
                    <a:lnTo>
                      <a:pt x="69" y="25"/>
                    </a:lnTo>
                    <a:lnTo>
                      <a:pt x="68" y="29"/>
                    </a:lnTo>
                    <a:lnTo>
                      <a:pt x="68" y="34"/>
                    </a:lnTo>
                    <a:lnTo>
                      <a:pt x="70" y="36"/>
                    </a:lnTo>
                    <a:lnTo>
                      <a:pt x="70" y="44"/>
                    </a:lnTo>
                    <a:lnTo>
                      <a:pt x="71" y="43"/>
                    </a:lnTo>
                    <a:lnTo>
                      <a:pt x="75" y="43"/>
                    </a:lnTo>
                    <a:lnTo>
                      <a:pt x="78" y="42"/>
                    </a:lnTo>
                    <a:lnTo>
                      <a:pt x="82" y="43"/>
                    </a:lnTo>
                    <a:lnTo>
                      <a:pt x="82" y="44"/>
                    </a:lnTo>
                    <a:lnTo>
                      <a:pt x="82" y="48"/>
                    </a:lnTo>
                    <a:lnTo>
                      <a:pt x="83" y="52"/>
                    </a:lnTo>
                    <a:lnTo>
                      <a:pt x="82" y="54"/>
                    </a:lnTo>
                    <a:lnTo>
                      <a:pt x="82" y="56"/>
                    </a:lnTo>
                    <a:lnTo>
                      <a:pt x="69" y="56"/>
                    </a:lnTo>
                    <a:lnTo>
                      <a:pt x="68" y="78"/>
                    </a:lnTo>
                    <a:lnTo>
                      <a:pt x="72" y="84"/>
                    </a:lnTo>
                    <a:lnTo>
                      <a:pt x="77" y="88"/>
                    </a:lnTo>
                    <a:lnTo>
                      <a:pt x="65" y="92"/>
                    </a:lnTo>
                    <a:lnTo>
                      <a:pt x="48" y="90"/>
                    </a:lnTo>
                    <a:lnTo>
                      <a:pt x="43" y="87"/>
                    </a:lnTo>
                    <a:lnTo>
                      <a:pt x="17" y="87"/>
                    </a:lnTo>
                    <a:lnTo>
                      <a:pt x="16" y="88"/>
                    </a:lnTo>
                    <a:lnTo>
                      <a:pt x="12" y="84"/>
                    </a:lnTo>
                    <a:lnTo>
                      <a:pt x="7" y="84"/>
                    </a:lnTo>
                    <a:lnTo>
                      <a:pt x="4" y="85"/>
                    </a:lnTo>
                    <a:lnTo>
                      <a:pt x="0" y="87"/>
                    </a:lnTo>
                    <a:lnTo>
                      <a:pt x="0" y="82"/>
                    </a:lnTo>
                    <a:lnTo>
                      <a:pt x="0" y="76"/>
                    </a:lnTo>
                    <a:lnTo>
                      <a:pt x="2" y="70"/>
                    </a:lnTo>
                    <a:lnTo>
                      <a:pt x="4" y="67"/>
                    </a:lnTo>
                    <a:lnTo>
                      <a:pt x="5" y="61"/>
                    </a:lnTo>
                    <a:lnTo>
                      <a:pt x="7" y="58"/>
                    </a:lnTo>
                    <a:lnTo>
                      <a:pt x="11" y="54"/>
                    </a:lnTo>
                    <a:lnTo>
                      <a:pt x="13" y="50"/>
                    </a:lnTo>
                    <a:lnTo>
                      <a:pt x="13" y="46"/>
                    </a:lnTo>
                    <a:lnTo>
                      <a:pt x="13" y="42"/>
                    </a:lnTo>
                    <a:lnTo>
                      <a:pt x="11" y="40"/>
                    </a:lnTo>
                    <a:lnTo>
                      <a:pt x="10" y="35"/>
                    </a:lnTo>
                    <a:lnTo>
                      <a:pt x="7" y="31"/>
                    </a:lnTo>
                    <a:lnTo>
                      <a:pt x="8" y="30"/>
                    </a:lnTo>
                    <a:lnTo>
                      <a:pt x="10" y="27"/>
                    </a:lnTo>
                    <a:lnTo>
                      <a:pt x="8" y="20"/>
                    </a:lnTo>
                    <a:lnTo>
                      <a:pt x="7" y="15"/>
                    </a:lnTo>
                    <a:lnTo>
                      <a:pt x="4" y="12"/>
                    </a:lnTo>
                    <a:lnTo>
                      <a:pt x="4" y="11"/>
                    </a:lnTo>
                    <a:lnTo>
                      <a:pt x="7" y="9"/>
                    </a:lnTo>
                    <a:lnTo>
                      <a:pt x="8" y="9"/>
                    </a:lnTo>
                    <a:lnTo>
                      <a:pt x="11" y="9"/>
                    </a:lnTo>
                    <a:lnTo>
                      <a:pt x="31" y="9"/>
                    </a:lnTo>
                    <a:close/>
                    <a:moveTo>
                      <a:pt x="5" y="7"/>
                    </a:moveTo>
                    <a:lnTo>
                      <a:pt x="4" y="8"/>
                    </a:lnTo>
                    <a:lnTo>
                      <a:pt x="1" y="3"/>
                    </a:lnTo>
                    <a:lnTo>
                      <a:pt x="4" y="1"/>
                    </a:lnTo>
                    <a:lnTo>
                      <a:pt x="6" y="0"/>
                    </a:lnTo>
                    <a:lnTo>
                      <a:pt x="8" y="1"/>
                    </a:lnTo>
                    <a:lnTo>
                      <a:pt x="6" y="3"/>
                    </a:lnTo>
                    <a:lnTo>
                      <a:pt x="5" y="4"/>
                    </a:lnTo>
                    <a:lnTo>
                      <a:pt x="5" y="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4" name="任意多边形(F) 17">
                <a:extLst>
                  <a:ext uri="{FF2B5EF4-FFF2-40B4-BE49-F238E27FC236}">
                    <a16:creationId xmlns:a16="http://schemas.microsoft.com/office/drawing/2014/main" id="{3984C37A-66DC-406D-B53E-D277B7081618}"/>
                  </a:ext>
                </a:extLst>
              </p:cNvPr>
              <p:cNvSpPr>
                <a:spLocks/>
              </p:cNvSpPr>
              <p:nvPr/>
            </p:nvSpPr>
            <p:spPr bwMode="auto">
              <a:xfrm>
                <a:off x="2882900" y="5607050"/>
                <a:ext cx="80963" cy="58738"/>
              </a:xfrm>
              <a:custGeom>
                <a:avLst/>
                <a:gdLst>
                  <a:gd name="T0" fmla="*/ 17 w 51"/>
                  <a:gd name="T1" fmla="*/ 37 h 37"/>
                  <a:gd name="T2" fmla="*/ 12 w 51"/>
                  <a:gd name="T3" fmla="*/ 35 h 37"/>
                  <a:gd name="T4" fmla="*/ 10 w 51"/>
                  <a:gd name="T5" fmla="*/ 35 h 37"/>
                  <a:gd name="T6" fmla="*/ 7 w 51"/>
                  <a:gd name="T7" fmla="*/ 37 h 37"/>
                  <a:gd name="T8" fmla="*/ 4 w 51"/>
                  <a:gd name="T9" fmla="*/ 36 h 37"/>
                  <a:gd name="T10" fmla="*/ 3 w 51"/>
                  <a:gd name="T11" fmla="*/ 34 h 37"/>
                  <a:gd name="T12" fmla="*/ 0 w 51"/>
                  <a:gd name="T13" fmla="*/ 33 h 37"/>
                  <a:gd name="T14" fmla="*/ 0 w 51"/>
                  <a:gd name="T15" fmla="*/ 28 h 37"/>
                  <a:gd name="T16" fmla="*/ 1 w 51"/>
                  <a:gd name="T17" fmla="*/ 25 h 37"/>
                  <a:gd name="T18" fmla="*/ 1 w 51"/>
                  <a:gd name="T19" fmla="*/ 23 h 37"/>
                  <a:gd name="T20" fmla="*/ 6 w 51"/>
                  <a:gd name="T21" fmla="*/ 17 h 37"/>
                  <a:gd name="T22" fmla="*/ 7 w 51"/>
                  <a:gd name="T23" fmla="*/ 12 h 37"/>
                  <a:gd name="T24" fmla="*/ 10 w 51"/>
                  <a:gd name="T25" fmla="*/ 11 h 37"/>
                  <a:gd name="T26" fmla="*/ 12 w 51"/>
                  <a:gd name="T27" fmla="*/ 12 h 37"/>
                  <a:gd name="T28" fmla="*/ 16 w 51"/>
                  <a:gd name="T29" fmla="*/ 11 h 37"/>
                  <a:gd name="T30" fmla="*/ 16 w 51"/>
                  <a:gd name="T31" fmla="*/ 8 h 37"/>
                  <a:gd name="T32" fmla="*/ 22 w 51"/>
                  <a:gd name="T33" fmla="*/ 6 h 37"/>
                  <a:gd name="T34" fmla="*/ 23 w 51"/>
                  <a:gd name="T35" fmla="*/ 4 h 37"/>
                  <a:gd name="T36" fmla="*/ 29 w 51"/>
                  <a:gd name="T37" fmla="*/ 1 h 37"/>
                  <a:gd name="T38" fmla="*/ 33 w 51"/>
                  <a:gd name="T39" fmla="*/ 0 h 37"/>
                  <a:gd name="T40" fmla="*/ 34 w 51"/>
                  <a:gd name="T41" fmla="*/ 1 h 37"/>
                  <a:gd name="T42" fmla="*/ 39 w 51"/>
                  <a:gd name="T43" fmla="*/ 1 h 37"/>
                  <a:gd name="T44" fmla="*/ 39 w 51"/>
                  <a:gd name="T45" fmla="*/ 5 h 37"/>
                  <a:gd name="T46" fmla="*/ 39 w 51"/>
                  <a:gd name="T47" fmla="*/ 7 h 37"/>
                  <a:gd name="T48" fmla="*/ 42 w 51"/>
                  <a:gd name="T49" fmla="*/ 12 h 37"/>
                  <a:gd name="T50" fmla="*/ 44 w 51"/>
                  <a:gd name="T51" fmla="*/ 16 h 37"/>
                  <a:gd name="T52" fmla="*/ 51 w 51"/>
                  <a:gd name="T53" fmla="*/ 17 h 37"/>
                  <a:gd name="T54" fmla="*/ 51 w 51"/>
                  <a:gd name="T55" fmla="*/ 22 h 37"/>
                  <a:gd name="T56" fmla="*/ 50 w 51"/>
                  <a:gd name="T57" fmla="*/ 23 h 37"/>
                  <a:gd name="T58" fmla="*/ 46 w 51"/>
                  <a:gd name="T59" fmla="*/ 24 h 37"/>
                  <a:gd name="T60" fmla="*/ 45 w 51"/>
                  <a:gd name="T61" fmla="*/ 27 h 37"/>
                  <a:gd name="T62" fmla="*/ 42 w 51"/>
                  <a:gd name="T63" fmla="*/ 28 h 37"/>
                  <a:gd name="T64" fmla="*/ 36 w 51"/>
                  <a:gd name="T65" fmla="*/ 28 h 37"/>
                  <a:gd name="T66" fmla="*/ 34 w 51"/>
                  <a:gd name="T67" fmla="*/ 28 h 37"/>
                  <a:gd name="T68" fmla="*/ 32 w 51"/>
                  <a:gd name="T69" fmla="*/ 28 h 37"/>
                  <a:gd name="T70" fmla="*/ 28 w 51"/>
                  <a:gd name="T71" fmla="*/ 28 h 37"/>
                  <a:gd name="T72" fmla="*/ 17 w 51"/>
                  <a:gd name="T73" fmla="*/ 28 h 37"/>
                  <a:gd name="T74" fmla="*/ 16 w 51"/>
                  <a:gd name="T75" fmla="*/ 31 h 37"/>
                  <a:gd name="T76" fmla="*/ 17 w 51"/>
                  <a:gd name="T7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37">
                    <a:moveTo>
                      <a:pt x="17" y="37"/>
                    </a:moveTo>
                    <a:lnTo>
                      <a:pt x="12" y="35"/>
                    </a:lnTo>
                    <a:lnTo>
                      <a:pt x="10" y="35"/>
                    </a:lnTo>
                    <a:lnTo>
                      <a:pt x="7" y="37"/>
                    </a:lnTo>
                    <a:lnTo>
                      <a:pt x="4" y="36"/>
                    </a:lnTo>
                    <a:lnTo>
                      <a:pt x="3" y="34"/>
                    </a:lnTo>
                    <a:lnTo>
                      <a:pt x="0" y="33"/>
                    </a:lnTo>
                    <a:lnTo>
                      <a:pt x="0" y="28"/>
                    </a:lnTo>
                    <a:lnTo>
                      <a:pt x="1" y="25"/>
                    </a:lnTo>
                    <a:lnTo>
                      <a:pt x="1" y="23"/>
                    </a:lnTo>
                    <a:lnTo>
                      <a:pt x="6" y="17"/>
                    </a:lnTo>
                    <a:lnTo>
                      <a:pt x="7" y="12"/>
                    </a:lnTo>
                    <a:lnTo>
                      <a:pt x="10" y="11"/>
                    </a:lnTo>
                    <a:lnTo>
                      <a:pt x="12" y="12"/>
                    </a:lnTo>
                    <a:lnTo>
                      <a:pt x="16" y="11"/>
                    </a:lnTo>
                    <a:lnTo>
                      <a:pt x="16" y="8"/>
                    </a:lnTo>
                    <a:lnTo>
                      <a:pt x="22" y="6"/>
                    </a:lnTo>
                    <a:lnTo>
                      <a:pt x="23" y="4"/>
                    </a:lnTo>
                    <a:lnTo>
                      <a:pt x="29" y="1"/>
                    </a:lnTo>
                    <a:lnTo>
                      <a:pt x="33" y="0"/>
                    </a:lnTo>
                    <a:lnTo>
                      <a:pt x="34" y="1"/>
                    </a:lnTo>
                    <a:lnTo>
                      <a:pt x="39" y="1"/>
                    </a:lnTo>
                    <a:lnTo>
                      <a:pt x="39" y="5"/>
                    </a:lnTo>
                    <a:lnTo>
                      <a:pt x="39" y="7"/>
                    </a:lnTo>
                    <a:lnTo>
                      <a:pt x="42" y="12"/>
                    </a:lnTo>
                    <a:lnTo>
                      <a:pt x="44" y="16"/>
                    </a:lnTo>
                    <a:lnTo>
                      <a:pt x="51" y="17"/>
                    </a:lnTo>
                    <a:lnTo>
                      <a:pt x="51" y="22"/>
                    </a:lnTo>
                    <a:lnTo>
                      <a:pt x="50" y="23"/>
                    </a:lnTo>
                    <a:lnTo>
                      <a:pt x="46" y="24"/>
                    </a:lnTo>
                    <a:lnTo>
                      <a:pt x="45" y="27"/>
                    </a:lnTo>
                    <a:lnTo>
                      <a:pt x="42" y="28"/>
                    </a:lnTo>
                    <a:lnTo>
                      <a:pt x="36" y="28"/>
                    </a:lnTo>
                    <a:lnTo>
                      <a:pt x="34" y="28"/>
                    </a:lnTo>
                    <a:lnTo>
                      <a:pt x="32" y="28"/>
                    </a:lnTo>
                    <a:lnTo>
                      <a:pt x="28" y="28"/>
                    </a:lnTo>
                    <a:lnTo>
                      <a:pt x="17" y="28"/>
                    </a:lnTo>
                    <a:lnTo>
                      <a:pt x="16" y="31"/>
                    </a:lnTo>
                    <a:lnTo>
                      <a:pt x="17" y="3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5" name="任意多边形(F) 19">
                <a:extLst>
                  <a:ext uri="{FF2B5EF4-FFF2-40B4-BE49-F238E27FC236}">
                    <a16:creationId xmlns:a16="http://schemas.microsoft.com/office/drawing/2014/main" id="{53FBCB0D-04CB-4D92-A7AF-C17F3E8DCA2F}"/>
                  </a:ext>
                </a:extLst>
              </p:cNvPr>
              <p:cNvSpPr>
                <a:spLocks/>
              </p:cNvSpPr>
              <p:nvPr/>
            </p:nvSpPr>
            <p:spPr bwMode="auto">
              <a:xfrm>
                <a:off x="3249613" y="5792788"/>
                <a:ext cx="19050" cy="23813"/>
              </a:xfrm>
              <a:custGeom>
                <a:avLst/>
                <a:gdLst>
                  <a:gd name="T0" fmla="*/ 2 w 12"/>
                  <a:gd name="T1" fmla="*/ 15 h 15"/>
                  <a:gd name="T2" fmla="*/ 1 w 12"/>
                  <a:gd name="T3" fmla="*/ 6 h 15"/>
                  <a:gd name="T4" fmla="*/ 0 w 12"/>
                  <a:gd name="T5" fmla="*/ 4 h 15"/>
                  <a:gd name="T6" fmla="*/ 4 w 12"/>
                  <a:gd name="T7" fmla="*/ 4 h 15"/>
                  <a:gd name="T8" fmla="*/ 6 w 12"/>
                  <a:gd name="T9" fmla="*/ 0 h 15"/>
                  <a:gd name="T10" fmla="*/ 10 w 12"/>
                  <a:gd name="T11" fmla="*/ 0 h 15"/>
                  <a:gd name="T12" fmla="*/ 10 w 12"/>
                  <a:gd name="T13" fmla="*/ 4 h 15"/>
                  <a:gd name="T14" fmla="*/ 12 w 12"/>
                  <a:gd name="T15" fmla="*/ 5 h 15"/>
                  <a:gd name="T16" fmla="*/ 12 w 12"/>
                  <a:gd name="T17" fmla="*/ 7 h 15"/>
                  <a:gd name="T18" fmla="*/ 10 w 12"/>
                  <a:gd name="T19" fmla="*/ 9 h 15"/>
                  <a:gd name="T20" fmla="*/ 7 w 12"/>
                  <a:gd name="T21" fmla="*/ 12 h 15"/>
                  <a:gd name="T22" fmla="*/ 5 w 12"/>
                  <a:gd name="T23" fmla="*/ 15 h 15"/>
                  <a:gd name="T24" fmla="*/ 2 w 1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2" y="15"/>
                    </a:moveTo>
                    <a:lnTo>
                      <a:pt x="1" y="6"/>
                    </a:lnTo>
                    <a:lnTo>
                      <a:pt x="0" y="4"/>
                    </a:lnTo>
                    <a:lnTo>
                      <a:pt x="4" y="4"/>
                    </a:lnTo>
                    <a:lnTo>
                      <a:pt x="6" y="0"/>
                    </a:lnTo>
                    <a:lnTo>
                      <a:pt x="10" y="0"/>
                    </a:lnTo>
                    <a:lnTo>
                      <a:pt x="10" y="4"/>
                    </a:lnTo>
                    <a:lnTo>
                      <a:pt x="12" y="5"/>
                    </a:lnTo>
                    <a:lnTo>
                      <a:pt x="12" y="7"/>
                    </a:lnTo>
                    <a:lnTo>
                      <a:pt x="10" y="9"/>
                    </a:lnTo>
                    <a:lnTo>
                      <a:pt x="7" y="12"/>
                    </a:lnTo>
                    <a:lnTo>
                      <a:pt x="5" y="15"/>
                    </a:lnTo>
                    <a:lnTo>
                      <a:pt x="2" y="1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6" name="任意多边形(F) 20">
                <a:extLst>
                  <a:ext uri="{FF2B5EF4-FFF2-40B4-BE49-F238E27FC236}">
                    <a16:creationId xmlns:a16="http://schemas.microsoft.com/office/drawing/2014/main" id="{93042707-EB87-44F5-9DA6-2BB32AAE89EA}"/>
                  </a:ext>
                </a:extLst>
              </p:cNvPr>
              <p:cNvSpPr>
                <a:spLocks/>
              </p:cNvSpPr>
              <p:nvPr/>
            </p:nvSpPr>
            <p:spPr bwMode="auto">
              <a:xfrm>
                <a:off x="2947988" y="5637213"/>
                <a:ext cx="33338" cy="65088"/>
              </a:xfrm>
              <a:custGeom>
                <a:avLst/>
                <a:gdLst>
                  <a:gd name="T0" fmla="*/ 14 w 21"/>
                  <a:gd name="T1" fmla="*/ 41 h 41"/>
                  <a:gd name="T2" fmla="*/ 8 w 21"/>
                  <a:gd name="T3" fmla="*/ 41 h 41"/>
                  <a:gd name="T4" fmla="*/ 6 w 21"/>
                  <a:gd name="T5" fmla="*/ 37 h 41"/>
                  <a:gd name="T6" fmla="*/ 6 w 21"/>
                  <a:gd name="T7" fmla="*/ 22 h 41"/>
                  <a:gd name="T8" fmla="*/ 5 w 21"/>
                  <a:gd name="T9" fmla="*/ 20 h 41"/>
                  <a:gd name="T10" fmla="*/ 5 w 21"/>
                  <a:gd name="T11" fmla="*/ 17 h 41"/>
                  <a:gd name="T12" fmla="*/ 3 w 21"/>
                  <a:gd name="T13" fmla="*/ 15 h 41"/>
                  <a:gd name="T14" fmla="*/ 0 w 21"/>
                  <a:gd name="T15" fmla="*/ 12 h 41"/>
                  <a:gd name="T16" fmla="*/ 1 w 21"/>
                  <a:gd name="T17" fmla="*/ 9 h 41"/>
                  <a:gd name="T18" fmla="*/ 4 w 21"/>
                  <a:gd name="T19" fmla="*/ 8 h 41"/>
                  <a:gd name="T20" fmla="*/ 5 w 21"/>
                  <a:gd name="T21" fmla="*/ 5 h 41"/>
                  <a:gd name="T22" fmla="*/ 9 w 21"/>
                  <a:gd name="T23" fmla="*/ 4 h 41"/>
                  <a:gd name="T24" fmla="*/ 10 w 21"/>
                  <a:gd name="T25" fmla="*/ 3 h 41"/>
                  <a:gd name="T26" fmla="*/ 12 w 21"/>
                  <a:gd name="T27" fmla="*/ 0 h 41"/>
                  <a:gd name="T28" fmla="*/ 15 w 21"/>
                  <a:gd name="T29" fmla="*/ 0 h 41"/>
                  <a:gd name="T30" fmla="*/ 20 w 21"/>
                  <a:gd name="T31" fmla="*/ 4 h 41"/>
                  <a:gd name="T32" fmla="*/ 20 w 21"/>
                  <a:gd name="T33" fmla="*/ 6 h 41"/>
                  <a:gd name="T34" fmla="*/ 21 w 21"/>
                  <a:gd name="T35" fmla="*/ 11 h 41"/>
                  <a:gd name="T36" fmla="*/ 20 w 21"/>
                  <a:gd name="T37" fmla="*/ 14 h 41"/>
                  <a:gd name="T38" fmla="*/ 21 w 21"/>
                  <a:gd name="T39" fmla="*/ 15 h 41"/>
                  <a:gd name="T40" fmla="*/ 17 w 21"/>
                  <a:gd name="T41" fmla="*/ 20 h 41"/>
                  <a:gd name="T42" fmla="*/ 15 w 21"/>
                  <a:gd name="T43" fmla="*/ 21 h 41"/>
                  <a:gd name="T44" fmla="*/ 14 w 21"/>
                  <a:gd name="T45" fmla="*/ 26 h 41"/>
                  <a:gd name="T46" fmla="*/ 14 w 21"/>
                  <a:gd name="T47" fmla="*/ 30 h 41"/>
                  <a:gd name="T48" fmla="*/ 14 w 21"/>
                  <a:gd name="T4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41">
                    <a:moveTo>
                      <a:pt x="14" y="41"/>
                    </a:moveTo>
                    <a:lnTo>
                      <a:pt x="8" y="41"/>
                    </a:lnTo>
                    <a:lnTo>
                      <a:pt x="6" y="37"/>
                    </a:lnTo>
                    <a:lnTo>
                      <a:pt x="6" y="22"/>
                    </a:lnTo>
                    <a:lnTo>
                      <a:pt x="5" y="20"/>
                    </a:lnTo>
                    <a:lnTo>
                      <a:pt x="5" y="17"/>
                    </a:lnTo>
                    <a:lnTo>
                      <a:pt x="3" y="15"/>
                    </a:lnTo>
                    <a:lnTo>
                      <a:pt x="0" y="12"/>
                    </a:lnTo>
                    <a:lnTo>
                      <a:pt x="1" y="9"/>
                    </a:lnTo>
                    <a:lnTo>
                      <a:pt x="4" y="8"/>
                    </a:lnTo>
                    <a:lnTo>
                      <a:pt x="5" y="5"/>
                    </a:lnTo>
                    <a:lnTo>
                      <a:pt x="9" y="4"/>
                    </a:lnTo>
                    <a:lnTo>
                      <a:pt x="10" y="3"/>
                    </a:lnTo>
                    <a:lnTo>
                      <a:pt x="12" y="0"/>
                    </a:lnTo>
                    <a:lnTo>
                      <a:pt x="15" y="0"/>
                    </a:lnTo>
                    <a:lnTo>
                      <a:pt x="20" y="4"/>
                    </a:lnTo>
                    <a:lnTo>
                      <a:pt x="20" y="6"/>
                    </a:lnTo>
                    <a:lnTo>
                      <a:pt x="21" y="11"/>
                    </a:lnTo>
                    <a:lnTo>
                      <a:pt x="20" y="14"/>
                    </a:lnTo>
                    <a:lnTo>
                      <a:pt x="21" y="15"/>
                    </a:lnTo>
                    <a:lnTo>
                      <a:pt x="17" y="20"/>
                    </a:lnTo>
                    <a:lnTo>
                      <a:pt x="15" y="21"/>
                    </a:lnTo>
                    <a:lnTo>
                      <a:pt x="14" y="26"/>
                    </a:lnTo>
                    <a:lnTo>
                      <a:pt x="14" y="30"/>
                    </a:lnTo>
                    <a:lnTo>
                      <a:pt x="14" y="4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7" name="任意多边形(F) 26">
                <a:extLst>
                  <a:ext uri="{FF2B5EF4-FFF2-40B4-BE49-F238E27FC236}">
                    <a16:creationId xmlns:a16="http://schemas.microsoft.com/office/drawing/2014/main" id="{7220943A-3752-4F3A-A981-EBA6D0D6346B}"/>
                  </a:ext>
                </a:extLst>
              </p:cNvPr>
              <p:cNvSpPr>
                <a:spLocks/>
              </p:cNvSpPr>
              <p:nvPr/>
            </p:nvSpPr>
            <p:spPr bwMode="auto">
              <a:xfrm>
                <a:off x="3151188" y="5957888"/>
                <a:ext cx="101600" cy="106363"/>
              </a:xfrm>
              <a:custGeom>
                <a:avLst/>
                <a:gdLst>
                  <a:gd name="T0" fmla="*/ 39 w 64"/>
                  <a:gd name="T1" fmla="*/ 6 h 67"/>
                  <a:gd name="T2" fmla="*/ 40 w 64"/>
                  <a:gd name="T3" fmla="*/ 7 h 67"/>
                  <a:gd name="T4" fmla="*/ 43 w 64"/>
                  <a:gd name="T5" fmla="*/ 12 h 67"/>
                  <a:gd name="T6" fmla="*/ 50 w 64"/>
                  <a:gd name="T7" fmla="*/ 19 h 67"/>
                  <a:gd name="T8" fmla="*/ 53 w 64"/>
                  <a:gd name="T9" fmla="*/ 21 h 67"/>
                  <a:gd name="T10" fmla="*/ 53 w 64"/>
                  <a:gd name="T11" fmla="*/ 23 h 67"/>
                  <a:gd name="T12" fmla="*/ 56 w 64"/>
                  <a:gd name="T13" fmla="*/ 27 h 67"/>
                  <a:gd name="T14" fmla="*/ 61 w 64"/>
                  <a:gd name="T15" fmla="*/ 28 h 67"/>
                  <a:gd name="T16" fmla="*/ 64 w 64"/>
                  <a:gd name="T17" fmla="*/ 32 h 67"/>
                  <a:gd name="T18" fmla="*/ 55 w 64"/>
                  <a:gd name="T19" fmla="*/ 36 h 67"/>
                  <a:gd name="T20" fmla="*/ 50 w 64"/>
                  <a:gd name="T21" fmla="*/ 42 h 67"/>
                  <a:gd name="T22" fmla="*/ 47 w 64"/>
                  <a:gd name="T23" fmla="*/ 47 h 67"/>
                  <a:gd name="T24" fmla="*/ 45 w 64"/>
                  <a:gd name="T25" fmla="*/ 50 h 67"/>
                  <a:gd name="T26" fmla="*/ 41 w 64"/>
                  <a:gd name="T27" fmla="*/ 51 h 67"/>
                  <a:gd name="T28" fmla="*/ 40 w 64"/>
                  <a:gd name="T29" fmla="*/ 54 h 67"/>
                  <a:gd name="T30" fmla="*/ 39 w 64"/>
                  <a:gd name="T31" fmla="*/ 57 h 67"/>
                  <a:gd name="T32" fmla="*/ 35 w 64"/>
                  <a:gd name="T33" fmla="*/ 58 h 67"/>
                  <a:gd name="T34" fmla="*/ 29 w 64"/>
                  <a:gd name="T35" fmla="*/ 58 h 67"/>
                  <a:gd name="T36" fmla="*/ 27 w 64"/>
                  <a:gd name="T37" fmla="*/ 56 h 67"/>
                  <a:gd name="T38" fmla="*/ 23 w 64"/>
                  <a:gd name="T39" fmla="*/ 54 h 67"/>
                  <a:gd name="T40" fmla="*/ 21 w 64"/>
                  <a:gd name="T41" fmla="*/ 57 h 67"/>
                  <a:gd name="T42" fmla="*/ 18 w 64"/>
                  <a:gd name="T43" fmla="*/ 61 h 67"/>
                  <a:gd name="T44" fmla="*/ 16 w 64"/>
                  <a:gd name="T45" fmla="*/ 62 h 67"/>
                  <a:gd name="T46" fmla="*/ 12 w 64"/>
                  <a:gd name="T47" fmla="*/ 65 h 67"/>
                  <a:gd name="T48" fmla="*/ 8 w 64"/>
                  <a:gd name="T49" fmla="*/ 67 h 67"/>
                  <a:gd name="T50" fmla="*/ 6 w 64"/>
                  <a:gd name="T51" fmla="*/ 64 h 67"/>
                  <a:gd name="T52" fmla="*/ 6 w 64"/>
                  <a:gd name="T53" fmla="*/ 59 h 67"/>
                  <a:gd name="T54" fmla="*/ 3 w 64"/>
                  <a:gd name="T55" fmla="*/ 52 h 67"/>
                  <a:gd name="T56" fmla="*/ 0 w 64"/>
                  <a:gd name="T57" fmla="*/ 51 h 67"/>
                  <a:gd name="T58" fmla="*/ 0 w 64"/>
                  <a:gd name="T59" fmla="*/ 30 h 67"/>
                  <a:gd name="T60" fmla="*/ 8 w 64"/>
                  <a:gd name="T61" fmla="*/ 29 h 67"/>
                  <a:gd name="T62" fmla="*/ 8 w 64"/>
                  <a:gd name="T63" fmla="*/ 4 h 67"/>
                  <a:gd name="T64" fmla="*/ 12 w 64"/>
                  <a:gd name="T65" fmla="*/ 4 h 67"/>
                  <a:gd name="T66" fmla="*/ 23 w 64"/>
                  <a:gd name="T67" fmla="*/ 1 h 67"/>
                  <a:gd name="T68" fmla="*/ 26 w 64"/>
                  <a:gd name="T69" fmla="*/ 5 h 67"/>
                  <a:gd name="T70" fmla="*/ 29 w 64"/>
                  <a:gd name="T71" fmla="*/ 1 h 67"/>
                  <a:gd name="T72" fmla="*/ 32 w 64"/>
                  <a:gd name="T73" fmla="*/ 1 h 67"/>
                  <a:gd name="T74" fmla="*/ 35 w 64"/>
                  <a:gd name="T75" fmla="*/ 0 h 67"/>
                  <a:gd name="T76" fmla="*/ 37 w 64"/>
                  <a:gd name="T77" fmla="*/ 1 h 67"/>
                  <a:gd name="T78" fmla="*/ 39 w 64"/>
                  <a:gd name="T79"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7">
                    <a:moveTo>
                      <a:pt x="39" y="6"/>
                    </a:moveTo>
                    <a:lnTo>
                      <a:pt x="40" y="7"/>
                    </a:lnTo>
                    <a:lnTo>
                      <a:pt x="43" y="12"/>
                    </a:lnTo>
                    <a:lnTo>
                      <a:pt x="50" y="19"/>
                    </a:lnTo>
                    <a:lnTo>
                      <a:pt x="53" y="21"/>
                    </a:lnTo>
                    <a:lnTo>
                      <a:pt x="53" y="23"/>
                    </a:lnTo>
                    <a:lnTo>
                      <a:pt x="56" y="27"/>
                    </a:lnTo>
                    <a:lnTo>
                      <a:pt x="61" y="28"/>
                    </a:lnTo>
                    <a:lnTo>
                      <a:pt x="64" y="32"/>
                    </a:lnTo>
                    <a:lnTo>
                      <a:pt x="55" y="36"/>
                    </a:lnTo>
                    <a:lnTo>
                      <a:pt x="50" y="42"/>
                    </a:lnTo>
                    <a:lnTo>
                      <a:pt x="47" y="47"/>
                    </a:lnTo>
                    <a:lnTo>
                      <a:pt x="45" y="50"/>
                    </a:lnTo>
                    <a:lnTo>
                      <a:pt x="41" y="51"/>
                    </a:lnTo>
                    <a:lnTo>
                      <a:pt x="40" y="54"/>
                    </a:lnTo>
                    <a:lnTo>
                      <a:pt x="39" y="57"/>
                    </a:lnTo>
                    <a:lnTo>
                      <a:pt x="35" y="58"/>
                    </a:lnTo>
                    <a:lnTo>
                      <a:pt x="29" y="58"/>
                    </a:lnTo>
                    <a:lnTo>
                      <a:pt x="27" y="56"/>
                    </a:lnTo>
                    <a:lnTo>
                      <a:pt x="23" y="54"/>
                    </a:lnTo>
                    <a:lnTo>
                      <a:pt x="21" y="57"/>
                    </a:lnTo>
                    <a:lnTo>
                      <a:pt x="18" y="61"/>
                    </a:lnTo>
                    <a:lnTo>
                      <a:pt x="16" y="62"/>
                    </a:lnTo>
                    <a:lnTo>
                      <a:pt x="12" y="65"/>
                    </a:lnTo>
                    <a:lnTo>
                      <a:pt x="8" y="67"/>
                    </a:lnTo>
                    <a:lnTo>
                      <a:pt x="6" y="64"/>
                    </a:lnTo>
                    <a:lnTo>
                      <a:pt x="6" y="59"/>
                    </a:lnTo>
                    <a:lnTo>
                      <a:pt x="3" y="52"/>
                    </a:lnTo>
                    <a:lnTo>
                      <a:pt x="0" y="51"/>
                    </a:lnTo>
                    <a:lnTo>
                      <a:pt x="0" y="30"/>
                    </a:lnTo>
                    <a:lnTo>
                      <a:pt x="8" y="29"/>
                    </a:lnTo>
                    <a:lnTo>
                      <a:pt x="8" y="4"/>
                    </a:lnTo>
                    <a:lnTo>
                      <a:pt x="12" y="4"/>
                    </a:lnTo>
                    <a:lnTo>
                      <a:pt x="23" y="1"/>
                    </a:lnTo>
                    <a:lnTo>
                      <a:pt x="26" y="5"/>
                    </a:lnTo>
                    <a:lnTo>
                      <a:pt x="29" y="1"/>
                    </a:lnTo>
                    <a:lnTo>
                      <a:pt x="32" y="1"/>
                    </a:lnTo>
                    <a:lnTo>
                      <a:pt x="35" y="0"/>
                    </a:lnTo>
                    <a:lnTo>
                      <a:pt x="37" y="1"/>
                    </a:lnTo>
                    <a:lnTo>
                      <a:pt x="39" y="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8" name="任意多边形(F) 30">
                <a:extLst>
                  <a:ext uri="{FF2B5EF4-FFF2-40B4-BE49-F238E27FC236}">
                    <a16:creationId xmlns:a16="http://schemas.microsoft.com/office/drawing/2014/main" id="{038DDD92-9496-4636-AFAA-BFB100A09D25}"/>
                  </a:ext>
                </a:extLst>
              </p:cNvPr>
              <p:cNvSpPr>
                <a:spLocks/>
              </p:cNvSpPr>
              <p:nvPr/>
            </p:nvSpPr>
            <p:spPr bwMode="auto">
              <a:xfrm>
                <a:off x="3071813" y="5711825"/>
                <a:ext cx="200025" cy="198438"/>
              </a:xfrm>
              <a:custGeom>
                <a:avLst/>
                <a:gdLst>
                  <a:gd name="T0" fmla="*/ 124 w 126"/>
                  <a:gd name="T1" fmla="*/ 20 h 125"/>
                  <a:gd name="T2" fmla="*/ 124 w 126"/>
                  <a:gd name="T3" fmla="*/ 23 h 125"/>
                  <a:gd name="T4" fmla="*/ 119 w 126"/>
                  <a:gd name="T5" fmla="*/ 28 h 125"/>
                  <a:gd name="T6" fmla="*/ 117 w 126"/>
                  <a:gd name="T7" fmla="*/ 37 h 125"/>
                  <a:gd name="T8" fmla="*/ 116 w 126"/>
                  <a:gd name="T9" fmla="*/ 44 h 125"/>
                  <a:gd name="T10" fmla="*/ 113 w 126"/>
                  <a:gd name="T11" fmla="*/ 50 h 125"/>
                  <a:gd name="T12" fmla="*/ 112 w 126"/>
                  <a:gd name="T13" fmla="*/ 55 h 125"/>
                  <a:gd name="T14" fmla="*/ 114 w 126"/>
                  <a:gd name="T15" fmla="*/ 66 h 125"/>
                  <a:gd name="T16" fmla="*/ 114 w 126"/>
                  <a:gd name="T17" fmla="*/ 75 h 125"/>
                  <a:gd name="T18" fmla="*/ 120 w 126"/>
                  <a:gd name="T19" fmla="*/ 83 h 125"/>
                  <a:gd name="T20" fmla="*/ 120 w 126"/>
                  <a:gd name="T21" fmla="*/ 91 h 125"/>
                  <a:gd name="T22" fmla="*/ 109 w 126"/>
                  <a:gd name="T23" fmla="*/ 92 h 125"/>
                  <a:gd name="T24" fmla="*/ 109 w 126"/>
                  <a:gd name="T25" fmla="*/ 100 h 125"/>
                  <a:gd name="T26" fmla="*/ 107 w 126"/>
                  <a:gd name="T27" fmla="*/ 115 h 125"/>
                  <a:gd name="T28" fmla="*/ 114 w 126"/>
                  <a:gd name="T29" fmla="*/ 119 h 125"/>
                  <a:gd name="T30" fmla="*/ 117 w 126"/>
                  <a:gd name="T31" fmla="*/ 125 h 125"/>
                  <a:gd name="T32" fmla="*/ 108 w 126"/>
                  <a:gd name="T33" fmla="*/ 121 h 125"/>
                  <a:gd name="T34" fmla="*/ 101 w 126"/>
                  <a:gd name="T35" fmla="*/ 116 h 125"/>
                  <a:gd name="T36" fmla="*/ 95 w 126"/>
                  <a:gd name="T37" fmla="*/ 115 h 125"/>
                  <a:gd name="T38" fmla="*/ 88 w 126"/>
                  <a:gd name="T39" fmla="*/ 112 h 125"/>
                  <a:gd name="T40" fmla="*/ 80 w 126"/>
                  <a:gd name="T41" fmla="*/ 112 h 125"/>
                  <a:gd name="T42" fmla="*/ 78 w 126"/>
                  <a:gd name="T43" fmla="*/ 109 h 125"/>
                  <a:gd name="T44" fmla="*/ 71 w 126"/>
                  <a:gd name="T45" fmla="*/ 109 h 125"/>
                  <a:gd name="T46" fmla="*/ 66 w 126"/>
                  <a:gd name="T47" fmla="*/ 110 h 125"/>
                  <a:gd name="T48" fmla="*/ 64 w 126"/>
                  <a:gd name="T49" fmla="*/ 100 h 125"/>
                  <a:gd name="T50" fmla="*/ 65 w 126"/>
                  <a:gd name="T51" fmla="*/ 91 h 125"/>
                  <a:gd name="T52" fmla="*/ 64 w 126"/>
                  <a:gd name="T53" fmla="*/ 84 h 125"/>
                  <a:gd name="T54" fmla="*/ 55 w 126"/>
                  <a:gd name="T55" fmla="*/ 81 h 125"/>
                  <a:gd name="T56" fmla="*/ 52 w 126"/>
                  <a:gd name="T57" fmla="*/ 83 h 125"/>
                  <a:gd name="T58" fmla="*/ 45 w 126"/>
                  <a:gd name="T59" fmla="*/ 87 h 125"/>
                  <a:gd name="T60" fmla="*/ 41 w 126"/>
                  <a:gd name="T61" fmla="*/ 87 h 125"/>
                  <a:gd name="T62" fmla="*/ 35 w 126"/>
                  <a:gd name="T63" fmla="*/ 90 h 125"/>
                  <a:gd name="T64" fmla="*/ 31 w 126"/>
                  <a:gd name="T65" fmla="*/ 84 h 125"/>
                  <a:gd name="T66" fmla="*/ 27 w 126"/>
                  <a:gd name="T67" fmla="*/ 75 h 125"/>
                  <a:gd name="T68" fmla="*/ 4 w 126"/>
                  <a:gd name="T69" fmla="*/ 75 h 125"/>
                  <a:gd name="T70" fmla="*/ 0 w 126"/>
                  <a:gd name="T71" fmla="*/ 77 h 125"/>
                  <a:gd name="T72" fmla="*/ 1 w 126"/>
                  <a:gd name="T73" fmla="*/ 73 h 125"/>
                  <a:gd name="T74" fmla="*/ 2 w 126"/>
                  <a:gd name="T75" fmla="*/ 69 h 125"/>
                  <a:gd name="T76" fmla="*/ 7 w 126"/>
                  <a:gd name="T77" fmla="*/ 68 h 125"/>
                  <a:gd name="T78" fmla="*/ 12 w 126"/>
                  <a:gd name="T79" fmla="*/ 66 h 125"/>
                  <a:gd name="T80" fmla="*/ 15 w 126"/>
                  <a:gd name="T81" fmla="*/ 69 h 125"/>
                  <a:gd name="T82" fmla="*/ 23 w 126"/>
                  <a:gd name="T83" fmla="*/ 61 h 125"/>
                  <a:gd name="T84" fmla="*/ 25 w 126"/>
                  <a:gd name="T85" fmla="*/ 54 h 125"/>
                  <a:gd name="T86" fmla="*/ 31 w 126"/>
                  <a:gd name="T87" fmla="*/ 44 h 125"/>
                  <a:gd name="T88" fmla="*/ 36 w 126"/>
                  <a:gd name="T89" fmla="*/ 38 h 125"/>
                  <a:gd name="T90" fmla="*/ 37 w 126"/>
                  <a:gd name="T91" fmla="*/ 33 h 125"/>
                  <a:gd name="T92" fmla="*/ 37 w 126"/>
                  <a:gd name="T93" fmla="*/ 23 h 125"/>
                  <a:gd name="T94" fmla="*/ 41 w 126"/>
                  <a:gd name="T95" fmla="*/ 16 h 125"/>
                  <a:gd name="T96" fmla="*/ 42 w 126"/>
                  <a:gd name="T97" fmla="*/ 8 h 125"/>
                  <a:gd name="T98" fmla="*/ 48 w 126"/>
                  <a:gd name="T99" fmla="*/ 2 h 125"/>
                  <a:gd name="T100" fmla="*/ 58 w 126"/>
                  <a:gd name="T101" fmla="*/ 6 h 125"/>
                  <a:gd name="T102" fmla="*/ 67 w 126"/>
                  <a:gd name="T103" fmla="*/ 9 h 125"/>
                  <a:gd name="T104" fmla="*/ 71 w 126"/>
                  <a:gd name="T105" fmla="*/ 4 h 125"/>
                  <a:gd name="T106" fmla="*/ 80 w 126"/>
                  <a:gd name="T107" fmla="*/ 2 h 125"/>
                  <a:gd name="T108" fmla="*/ 85 w 126"/>
                  <a:gd name="T109" fmla="*/ 3 h 125"/>
                  <a:gd name="T110" fmla="*/ 89 w 126"/>
                  <a:gd name="T111" fmla="*/ 0 h 125"/>
                  <a:gd name="T112" fmla="*/ 99 w 126"/>
                  <a:gd name="T113" fmla="*/ 2 h 125"/>
                  <a:gd name="T114" fmla="*/ 105 w 126"/>
                  <a:gd name="T115" fmla="*/ 6 h 125"/>
                  <a:gd name="T116" fmla="*/ 109 w 126"/>
                  <a:gd name="T117" fmla="*/ 5 h 125"/>
                  <a:gd name="T118" fmla="*/ 117 w 126"/>
                  <a:gd name="T119" fmla="*/ 5 h 125"/>
                  <a:gd name="T120" fmla="*/ 124 w 126"/>
                  <a:gd name="T121" fmla="*/ 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25">
                    <a:moveTo>
                      <a:pt x="124" y="12"/>
                    </a:moveTo>
                    <a:lnTo>
                      <a:pt x="124" y="20"/>
                    </a:lnTo>
                    <a:lnTo>
                      <a:pt x="126" y="21"/>
                    </a:lnTo>
                    <a:lnTo>
                      <a:pt x="124" y="23"/>
                    </a:lnTo>
                    <a:lnTo>
                      <a:pt x="122" y="25"/>
                    </a:lnTo>
                    <a:lnTo>
                      <a:pt x="119" y="28"/>
                    </a:lnTo>
                    <a:lnTo>
                      <a:pt x="118" y="32"/>
                    </a:lnTo>
                    <a:lnTo>
                      <a:pt x="117" y="37"/>
                    </a:lnTo>
                    <a:lnTo>
                      <a:pt x="116" y="39"/>
                    </a:lnTo>
                    <a:lnTo>
                      <a:pt x="116" y="44"/>
                    </a:lnTo>
                    <a:lnTo>
                      <a:pt x="114" y="46"/>
                    </a:lnTo>
                    <a:lnTo>
                      <a:pt x="113" y="50"/>
                    </a:lnTo>
                    <a:lnTo>
                      <a:pt x="113" y="51"/>
                    </a:lnTo>
                    <a:lnTo>
                      <a:pt x="112" y="55"/>
                    </a:lnTo>
                    <a:lnTo>
                      <a:pt x="113" y="57"/>
                    </a:lnTo>
                    <a:lnTo>
                      <a:pt x="114" y="66"/>
                    </a:lnTo>
                    <a:lnTo>
                      <a:pt x="116" y="72"/>
                    </a:lnTo>
                    <a:lnTo>
                      <a:pt x="114" y="75"/>
                    </a:lnTo>
                    <a:lnTo>
                      <a:pt x="116" y="79"/>
                    </a:lnTo>
                    <a:lnTo>
                      <a:pt x="120" y="83"/>
                    </a:lnTo>
                    <a:lnTo>
                      <a:pt x="124" y="91"/>
                    </a:lnTo>
                    <a:lnTo>
                      <a:pt x="120" y="91"/>
                    </a:lnTo>
                    <a:lnTo>
                      <a:pt x="112" y="92"/>
                    </a:lnTo>
                    <a:lnTo>
                      <a:pt x="109" y="92"/>
                    </a:lnTo>
                    <a:lnTo>
                      <a:pt x="108" y="97"/>
                    </a:lnTo>
                    <a:lnTo>
                      <a:pt x="109" y="100"/>
                    </a:lnTo>
                    <a:lnTo>
                      <a:pt x="108" y="108"/>
                    </a:lnTo>
                    <a:lnTo>
                      <a:pt x="107" y="115"/>
                    </a:lnTo>
                    <a:lnTo>
                      <a:pt x="109" y="116"/>
                    </a:lnTo>
                    <a:lnTo>
                      <a:pt x="114" y="119"/>
                    </a:lnTo>
                    <a:lnTo>
                      <a:pt x="116" y="118"/>
                    </a:lnTo>
                    <a:lnTo>
                      <a:pt x="117" y="125"/>
                    </a:lnTo>
                    <a:lnTo>
                      <a:pt x="112" y="125"/>
                    </a:lnTo>
                    <a:lnTo>
                      <a:pt x="108" y="121"/>
                    </a:lnTo>
                    <a:lnTo>
                      <a:pt x="106" y="118"/>
                    </a:lnTo>
                    <a:lnTo>
                      <a:pt x="101" y="116"/>
                    </a:lnTo>
                    <a:lnTo>
                      <a:pt x="100" y="114"/>
                    </a:lnTo>
                    <a:lnTo>
                      <a:pt x="95" y="115"/>
                    </a:lnTo>
                    <a:lnTo>
                      <a:pt x="90" y="115"/>
                    </a:lnTo>
                    <a:lnTo>
                      <a:pt x="88" y="112"/>
                    </a:lnTo>
                    <a:lnTo>
                      <a:pt x="84" y="110"/>
                    </a:lnTo>
                    <a:lnTo>
                      <a:pt x="80" y="112"/>
                    </a:lnTo>
                    <a:lnTo>
                      <a:pt x="80" y="109"/>
                    </a:lnTo>
                    <a:lnTo>
                      <a:pt x="78" y="109"/>
                    </a:lnTo>
                    <a:lnTo>
                      <a:pt x="74" y="108"/>
                    </a:lnTo>
                    <a:lnTo>
                      <a:pt x="71" y="109"/>
                    </a:lnTo>
                    <a:lnTo>
                      <a:pt x="67" y="109"/>
                    </a:lnTo>
                    <a:lnTo>
                      <a:pt x="66" y="110"/>
                    </a:lnTo>
                    <a:lnTo>
                      <a:pt x="66" y="102"/>
                    </a:lnTo>
                    <a:lnTo>
                      <a:pt x="64" y="100"/>
                    </a:lnTo>
                    <a:lnTo>
                      <a:pt x="64" y="95"/>
                    </a:lnTo>
                    <a:lnTo>
                      <a:pt x="65" y="91"/>
                    </a:lnTo>
                    <a:lnTo>
                      <a:pt x="64" y="89"/>
                    </a:lnTo>
                    <a:lnTo>
                      <a:pt x="64" y="84"/>
                    </a:lnTo>
                    <a:lnTo>
                      <a:pt x="55" y="84"/>
                    </a:lnTo>
                    <a:lnTo>
                      <a:pt x="55" y="81"/>
                    </a:lnTo>
                    <a:lnTo>
                      <a:pt x="52" y="81"/>
                    </a:lnTo>
                    <a:lnTo>
                      <a:pt x="52" y="83"/>
                    </a:lnTo>
                    <a:lnTo>
                      <a:pt x="48" y="84"/>
                    </a:lnTo>
                    <a:lnTo>
                      <a:pt x="45" y="87"/>
                    </a:lnTo>
                    <a:lnTo>
                      <a:pt x="45" y="89"/>
                    </a:lnTo>
                    <a:lnTo>
                      <a:pt x="41" y="87"/>
                    </a:lnTo>
                    <a:lnTo>
                      <a:pt x="39" y="89"/>
                    </a:lnTo>
                    <a:lnTo>
                      <a:pt x="35" y="90"/>
                    </a:lnTo>
                    <a:lnTo>
                      <a:pt x="32" y="86"/>
                    </a:lnTo>
                    <a:lnTo>
                      <a:pt x="31" y="84"/>
                    </a:lnTo>
                    <a:lnTo>
                      <a:pt x="29" y="80"/>
                    </a:lnTo>
                    <a:lnTo>
                      <a:pt x="27" y="75"/>
                    </a:lnTo>
                    <a:lnTo>
                      <a:pt x="7" y="74"/>
                    </a:lnTo>
                    <a:lnTo>
                      <a:pt x="4" y="75"/>
                    </a:lnTo>
                    <a:lnTo>
                      <a:pt x="3" y="75"/>
                    </a:lnTo>
                    <a:lnTo>
                      <a:pt x="0" y="77"/>
                    </a:lnTo>
                    <a:lnTo>
                      <a:pt x="0" y="74"/>
                    </a:lnTo>
                    <a:lnTo>
                      <a:pt x="1" y="73"/>
                    </a:lnTo>
                    <a:lnTo>
                      <a:pt x="1" y="70"/>
                    </a:lnTo>
                    <a:lnTo>
                      <a:pt x="2" y="69"/>
                    </a:lnTo>
                    <a:lnTo>
                      <a:pt x="4" y="67"/>
                    </a:lnTo>
                    <a:lnTo>
                      <a:pt x="7" y="68"/>
                    </a:lnTo>
                    <a:lnTo>
                      <a:pt x="8" y="66"/>
                    </a:lnTo>
                    <a:lnTo>
                      <a:pt x="12" y="66"/>
                    </a:lnTo>
                    <a:lnTo>
                      <a:pt x="13" y="68"/>
                    </a:lnTo>
                    <a:lnTo>
                      <a:pt x="15" y="69"/>
                    </a:lnTo>
                    <a:lnTo>
                      <a:pt x="19" y="64"/>
                    </a:lnTo>
                    <a:lnTo>
                      <a:pt x="23" y="61"/>
                    </a:lnTo>
                    <a:lnTo>
                      <a:pt x="25" y="60"/>
                    </a:lnTo>
                    <a:lnTo>
                      <a:pt x="25" y="54"/>
                    </a:lnTo>
                    <a:lnTo>
                      <a:pt x="27" y="48"/>
                    </a:lnTo>
                    <a:lnTo>
                      <a:pt x="31" y="44"/>
                    </a:lnTo>
                    <a:lnTo>
                      <a:pt x="35" y="40"/>
                    </a:lnTo>
                    <a:lnTo>
                      <a:pt x="36" y="38"/>
                    </a:lnTo>
                    <a:lnTo>
                      <a:pt x="36" y="35"/>
                    </a:lnTo>
                    <a:lnTo>
                      <a:pt x="37" y="33"/>
                    </a:lnTo>
                    <a:lnTo>
                      <a:pt x="37" y="29"/>
                    </a:lnTo>
                    <a:lnTo>
                      <a:pt x="37" y="23"/>
                    </a:lnTo>
                    <a:lnTo>
                      <a:pt x="38" y="20"/>
                    </a:lnTo>
                    <a:lnTo>
                      <a:pt x="41" y="16"/>
                    </a:lnTo>
                    <a:lnTo>
                      <a:pt x="41" y="12"/>
                    </a:lnTo>
                    <a:lnTo>
                      <a:pt x="42" y="8"/>
                    </a:lnTo>
                    <a:lnTo>
                      <a:pt x="44" y="4"/>
                    </a:lnTo>
                    <a:lnTo>
                      <a:pt x="48" y="2"/>
                    </a:lnTo>
                    <a:lnTo>
                      <a:pt x="54" y="4"/>
                    </a:lnTo>
                    <a:lnTo>
                      <a:pt x="58" y="6"/>
                    </a:lnTo>
                    <a:lnTo>
                      <a:pt x="62" y="8"/>
                    </a:lnTo>
                    <a:lnTo>
                      <a:pt x="67" y="9"/>
                    </a:lnTo>
                    <a:lnTo>
                      <a:pt x="70" y="5"/>
                    </a:lnTo>
                    <a:lnTo>
                      <a:pt x="71" y="4"/>
                    </a:lnTo>
                    <a:lnTo>
                      <a:pt x="73" y="5"/>
                    </a:lnTo>
                    <a:lnTo>
                      <a:pt x="80" y="2"/>
                    </a:lnTo>
                    <a:lnTo>
                      <a:pt x="84" y="3"/>
                    </a:lnTo>
                    <a:lnTo>
                      <a:pt x="85" y="3"/>
                    </a:lnTo>
                    <a:lnTo>
                      <a:pt x="87" y="2"/>
                    </a:lnTo>
                    <a:lnTo>
                      <a:pt x="89" y="0"/>
                    </a:lnTo>
                    <a:lnTo>
                      <a:pt x="95" y="2"/>
                    </a:lnTo>
                    <a:lnTo>
                      <a:pt x="99" y="2"/>
                    </a:lnTo>
                    <a:lnTo>
                      <a:pt x="101" y="0"/>
                    </a:lnTo>
                    <a:lnTo>
                      <a:pt x="105" y="6"/>
                    </a:lnTo>
                    <a:lnTo>
                      <a:pt x="108" y="6"/>
                    </a:lnTo>
                    <a:lnTo>
                      <a:pt x="109" y="5"/>
                    </a:lnTo>
                    <a:lnTo>
                      <a:pt x="113" y="6"/>
                    </a:lnTo>
                    <a:lnTo>
                      <a:pt x="117" y="5"/>
                    </a:lnTo>
                    <a:lnTo>
                      <a:pt x="118" y="8"/>
                    </a:lnTo>
                    <a:lnTo>
                      <a:pt x="124" y="1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9" name="任意多边形(F) 31">
                <a:extLst>
                  <a:ext uri="{FF2B5EF4-FFF2-40B4-BE49-F238E27FC236}">
                    <a16:creationId xmlns:a16="http://schemas.microsoft.com/office/drawing/2014/main" id="{7424D87F-463C-4F8F-A89D-537864C90D01}"/>
                  </a:ext>
                </a:extLst>
              </p:cNvPr>
              <p:cNvSpPr>
                <a:spLocks/>
              </p:cNvSpPr>
              <p:nvPr/>
            </p:nvSpPr>
            <p:spPr bwMode="auto">
              <a:xfrm>
                <a:off x="3094038" y="5649913"/>
                <a:ext cx="138113" cy="95250"/>
              </a:xfrm>
              <a:custGeom>
                <a:avLst/>
                <a:gdLst>
                  <a:gd name="T0" fmla="*/ 6 w 87"/>
                  <a:gd name="T1" fmla="*/ 25 h 60"/>
                  <a:gd name="T2" fmla="*/ 11 w 87"/>
                  <a:gd name="T3" fmla="*/ 25 h 60"/>
                  <a:gd name="T4" fmla="*/ 12 w 87"/>
                  <a:gd name="T5" fmla="*/ 22 h 60"/>
                  <a:gd name="T6" fmla="*/ 13 w 87"/>
                  <a:gd name="T7" fmla="*/ 22 h 60"/>
                  <a:gd name="T8" fmla="*/ 16 w 87"/>
                  <a:gd name="T9" fmla="*/ 25 h 60"/>
                  <a:gd name="T10" fmla="*/ 24 w 87"/>
                  <a:gd name="T11" fmla="*/ 21 h 60"/>
                  <a:gd name="T12" fmla="*/ 27 w 87"/>
                  <a:gd name="T13" fmla="*/ 19 h 60"/>
                  <a:gd name="T14" fmla="*/ 30 w 87"/>
                  <a:gd name="T15" fmla="*/ 16 h 60"/>
                  <a:gd name="T16" fmla="*/ 29 w 87"/>
                  <a:gd name="T17" fmla="*/ 14 h 60"/>
                  <a:gd name="T18" fmla="*/ 31 w 87"/>
                  <a:gd name="T19" fmla="*/ 14 h 60"/>
                  <a:gd name="T20" fmla="*/ 38 w 87"/>
                  <a:gd name="T21" fmla="*/ 14 h 60"/>
                  <a:gd name="T22" fmla="*/ 45 w 87"/>
                  <a:gd name="T23" fmla="*/ 12 h 60"/>
                  <a:gd name="T24" fmla="*/ 50 w 87"/>
                  <a:gd name="T25" fmla="*/ 3 h 60"/>
                  <a:gd name="T26" fmla="*/ 52 w 87"/>
                  <a:gd name="T27" fmla="*/ 1 h 60"/>
                  <a:gd name="T28" fmla="*/ 57 w 87"/>
                  <a:gd name="T29" fmla="*/ 0 h 60"/>
                  <a:gd name="T30" fmla="*/ 58 w 87"/>
                  <a:gd name="T31" fmla="*/ 3 h 60"/>
                  <a:gd name="T32" fmla="*/ 62 w 87"/>
                  <a:gd name="T33" fmla="*/ 7 h 60"/>
                  <a:gd name="T34" fmla="*/ 62 w 87"/>
                  <a:gd name="T35" fmla="*/ 9 h 60"/>
                  <a:gd name="T36" fmla="*/ 60 w 87"/>
                  <a:gd name="T37" fmla="*/ 13 h 60"/>
                  <a:gd name="T38" fmla="*/ 60 w 87"/>
                  <a:gd name="T39" fmla="*/ 14 h 60"/>
                  <a:gd name="T40" fmla="*/ 63 w 87"/>
                  <a:gd name="T41" fmla="*/ 16 h 60"/>
                  <a:gd name="T42" fmla="*/ 68 w 87"/>
                  <a:gd name="T43" fmla="*/ 20 h 60"/>
                  <a:gd name="T44" fmla="*/ 71 w 87"/>
                  <a:gd name="T45" fmla="*/ 22 h 60"/>
                  <a:gd name="T46" fmla="*/ 71 w 87"/>
                  <a:gd name="T47" fmla="*/ 25 h 60"/>
                  <a:gd name="T48" fmla="*/ 76 w 87"/>
                  <a:gd name="T49" fmla="*/ 29 h 60"/>
                  <a:gd name="T50" fmla="*/ 79 w 87"/>
                  <a:gd name="T51" fmla="*/ 31 h 60"/>
                  <a:gd name="T52" fmla="*/ 81 w 87"/>
                  <a:gd name="T53" fmla="*/ 35 h 60"/>
                  <a:gd name="T54" fmla="*/ 86 w 87"/>
                  <a:gd name="T55" fmla="*/ 37 h 60"/>
                  <a:gd name="T56" fmla="*/ 87 w 87"/>
                  <a:gd name="T57" fmla="*/ 39 h 60"/>
                  <a:gd name="T58" fmla="*/ 85 w 87"/>
                  <a:gd name="T59" fmla="*/ 41 h 60"/>
                  <a:gd name="T60" fmla="*/ 81 w 87"/>
                  <a:gd name="T61" fmla="*/ 41 h 60"/>
                  <a:gd name="T62" fmla="*/ 75 w 87"/>
                  <a:gd name="T63" fmla="*/ 39 h 60"/>
                  <a:gd name="T64" fmla="*/ 73 w 87"/>
                  <a:gd name="T65" fmla="*/ 41 h 60"/>
                  <a:gd name="T66" fmla="*/ 71 w 87"/>
                  <a:gd name="T67" fmla="*/ 42 h 60"/>
                  <a:gd name="T68" fmla="*/ 70 w 87"/>
                  <a:gd name="T69" fmla="*/ 42 h 60"/>
                  <a:gd name="T70" fmla="*/ 66 w 87"/>
                  <a:gd name="T71" fmla="*/ 41 h 60"/>
                  <a:gd name="T72" fmla="*/ 59 w 87"/>
                  <a:gd name="T73" fmla="*/ 44 h 60"/>
                  <a:gd name="T74" fmla="*/ 57 w 87"/>
                  <a:gd name="T75" fmla="*/ 43 h 60"/>
                  <a:gd name="T76" fmla="*/ 56 w 87"/>
                  <a:gd name="T77" fmla="*/ 44 h 60"/>
                  <a:gd name="T78" fmla="*/ 53 w 87"/>
                  <a:gd name="T79" fmla="*/ 48 h 60"/>
                  <a:gd name="T80" fmla="*/ 48 w 87"/>
                  <a:gd name="T81" fmla="*/ 47 h 60"/>
                  <a:gd name="T82" fmla="*/ 44 w 87"/>
                  <a:gd name="T83" fmla="*/ 45 h 60"/>
                  <a:gd name="T84" fmla="*/ 40 w 87"/>
                  <a:gd name="T85" fmla="*/ 43 h 60"/>
                  <a:gd name="T86" fmla="*/ 34 w 87"/>
                  <a:gd name="T87" fmla="*/ 41 h 60"/>
                  <a:gd name="T88" fmla="*/ 30 w 87"/>
                  <a:gd name="T89" fmla="*/ 43 h 60"/>
                  <a:gd name="T90" fmla="*/ 28 w 87"/>
                  <a:gd name="T91" fmla="*/ 47 h 60"/>
                  <a:gd name="T92" fmla="*/ 27 w 87"/>
                  <a:gd name="T93" fmla="*/ 51 h 60"/>
                  <a:gd name="T94" fmla="*/ 23 w 87"/>
                  <a:gd name="T95" fmla="*/ 50 h 60"/>
                  <a:gd name="T96" fmla="*/ 18 w 87"/>
                  <a:gd name="T97" fmla="*/ 50 h 60"/>
                  <a:gd name="T98" fmla="*/ 15 w 87"/>
                  <a:gd name="T99" fmla="*/ 53 h 60"/>
                  <a:gd name="T100" fmla="*/ 11 w 87"/>
                  <a:gd name="T101" fmla="*/ 60 h 60"/>
                  <a:gd name="T102" fmla="*/ 10 w 87"/>
                  <a:gd name="T103" fmla="*/ 58 h 60"/>
                  <a:gd name="T104" fmla="*/ 10 w 87"/>
                  <a:gd name="T105" fmla="*/ 54 h 60"/>
                  <a:gd name="T106" fmla="*/ 6 w 87"/>
                  <a:gd name="T107" fmla="*/ 53 h 60"/>
                  <a:gd name="T108" fmla="*/ 4 w 87"/>
                  <a:gd name="T109" fmla="*/ 49 h 60"/>
                  <a:gd name="T110" fmla="*/ 4 w 87"/>
                  <a:gd name="T111" fmla="*/ 47 h 60"/>
                  <a:gd name="T112" fmla="*/ 0 w 87"/>
                  <a:gd name="T113" fmla="*/ 43 h 60"/>
                  <a:gd name="T114" fmla="*/ 1 w 87"/>
                  <a:gd name="T115" fmla="*/ 41 h 60"/>
                  <a:gd name="T116" fmla="*/ 0 w 87"/>
                  <a:gd name="T117" fmla="*/ 38 h 60"/>
                  <a:gd name="T118" fmla="*/ 1 w 87"/>
                  <a:gd name="T119" fmla="*/ 33 h 60"/>
                  <a:gd name="T120" fmla="*/ 2 w 87"/>
                  <a:gd name="T121" fmla="*/ 32 h 60"/>
                  <a:gd name="T122" fmla="*/ 6 w 87"/>
                  <a:gd name="T123"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60">
                    <a:moveTo>
                      <a:pt x="6" y="25"/>
                    </a:moveTo>
                    <a:lnTo>
                      <a:pt x="11" y="25"/>
                    </a:lnTo>
                    <a:lnTo>
                      <a:pt x="12" y="22"/>
                    </a:lnTo>
                    <a:lnTo>
                      <a:pt x="13" y="22"/>
                    </a:lnTo>
                    <a:lnTo>
                      <a:pt x="16" y="25"/>
                    </a:lnTo>
                    <a:lnTo>
                      <a:pt x="24" y="21"/>
                    </a:lnTo>
                    <a:lnTo>
                      <a:pt x="27" y="19"/>
                    </a:lnTo>
                    <a:lnTo>
                      <a:pt x="30" y="16"/>
                    </a:lnTo>
                    <a:lnTo>
                      <a:pt x="29" y="14"/>
                    </a:lnTo>
                    <a:lnTo>
                      <a:pt x="31" y="14"/>
                    </a:lnTo>
                    <a:lnTo>
                      <a:pt x="38" y="14"/>
                    </a:lnTo>
                    <a:lnTo>
                      <a:pt x="45" y="12"/>
                    </a:lnTo>
                    <a:lnTo>
                      <a:pt x="50" y="3"/>
                    </a:lnTo>
                    <a:lnTo>
                      <a:pt x="52" y="1"/>
                    </a:lnTo>
                    <a:lnTo>
                      <a:pt x="57" y="0"/>
                    </a:lnTo>
                    <a:lnTo>
                      <a:pt x="58" y="3"/>
                    </a:lnTo>
                    <a:lnTo>
                      <a:pt x="62" y="7"/>
                    </a:lnTo>
                    <a:lnTo>
                      <a:pt x="62" y="9"/>
                    </a:lnTo>
                    <a:lnTo>
                      <a:pt x="60" y="13"/>
                    </a:lnTo>
                    <a:lnTo>
                      <a:pt x="60" y="14"/>
                    </a:lnTo>
                    <a:lnTo>
                      <a:pt x="63" y="16"/>
                    </a:lnTo>
                    <a:lnTo>
                      <a:pt x="68" y="20"/>
                    </a:lnTo>
                    <a:lnTo>
                      <a:pt x="71" y="22"/>
                    </a:lnTo>
                    <a:lnTo>
                      <a:pt x="71" y="25"/>
                    </a:lnTo>
                    <a:lnTo>
                      <a:pt x="76" y="29"/>
                    </a:lnTo>
                    <a:lnTo>
                      <a:pt x="79" y="31"/>
                    </a:lnTo>
                    <a:lnTo>
                      <a:pt x="81" y="35"/>
                    </a:lnTo>
                    <a:lnTo>
                      <a:pt x="86" y="37"/>
                    </a:lnTo>
                    <a:lnTo>
                      <a:pt x="87" y="39"/>
                    </a:lnTo>
                    <a:lnTo>
                      <a:pt x="85" y="41"/>
                    </a:lnTo>
                    <a:lnTo>
                      <a:pt x="81" y="41"/>
                    </a:lnTo>
                    <a:lnTo>
                      <a:pt x="75" y="39"/>
                    </a:lnTo>
                    <a:lnTo>
                      <a:pt x="73" y="41"/>
                    </a:lnTo>
                    <a:lnTo>
                      <a:pt x="71" y="42"/>
                    </a:lnTo>
                    <a:lnTo>
                      <a:pt x="70" y="42"/>
                    </a:lnTo>
                    <a:lnTo>
                      <a:pt x="66" y="41"/>
                    </a:lnTo>
                    <a:lnTo>
                      <a:pt x="59" y="44"/>
                    </a:lnTo>
                    <a:lnTo>
                      <a:pt x="57" y="43"/>
                    </a:lnTo>
                    <a:lnTo>
                      <a:pt x="56" y="44"/>
                    </a:lnTo>
                    <a:lnTo>
                      <a:pt x="53" y="48"/>
                    </a:lnTo>
                    <a:lnTo>
                      <a:pt x="48" y="47"/>
                    </a:lnTo>
                    <a:lnTo>
                      <a:pt x="44" y="45"/>
                    </a:lnTo>
                    <a:lnTo>
                      <a:pt x="40" y="43"/>
                    </a:lnTo>
                    <a:lnTo>
                      <a:pt x="34" y="41"/>
                    </a:lnTo>
                    <a:lnTo>
                      <a:pt x="30" y="43"/>
                    </a:lnTo>
                    <a:lnTo>
                      <a:pt x="28" y="47"/>
                    </a:lnTo>
                    <a:lnTo>
                      <a:pt x="27" y="51"/>
                    </a:lnTo>
                    <a:lnTo>
                      <a:pt x="23" y="50"/>
                    </a:lnTo>
                    <a:lnTo>
                      <a:pt x="18" y="50"/>
                    </a:lnTo>
                    <a:lnTo>
                      <a:pt x="15" y="53"/>
                    </a:lnTo>
                    <a:lnTo>
                      <a:pt x="11" y="60"/>
                    </a:lnTo>
                    <a:lnTo>
                      <a:pt x="10" y="58"/>
                    </a:lnTo>
                    <a:lnTo>
                      <a:pt x="10" y="54"/>
                    </a:lnTo>
                    <a:lnTo>
                      <a:pt x="6" y="53"/>
                    </a:lnTo>
                    <a:lnTo>
                      <a:pt x="4" y="49"/>
                    </a:lnTo>
                    <a:lnTo>
                      <a:pt x="4" y="47"/>
                    </a:lnTo>
                    <a:lnTo>
                      <a:pt x="0" y="43"/>
                    </a:lnTo>
                    <a:lnTo>
                      <a:pt x="1" y="41"/>
                    </a:lnTo>
                    <a:lnTo>
                      <a:pt x="0" y="38"/>
                    </a:lnTo>
                    <a:lnTo>
                      <a:pt x="1" y="33"/>
                    </a:lnTo>
                    <a:lnTo>
                      <a:pt x="2" y="32"/>
                    </a:lnTo>
                    <a:lnTo>
                      <a:pt x="6" y="2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0" name="任意多边形(F) 32">
                <a:extLst>
                  <a:ext uri="{FF2B5EF4-FFF2-40B4-BE49-F238E27FC236}">
                    <a16:creationId xmlns:a16="http://schemas.microsoft.com/office/drawing/2014/main" id="{7BE8FBD3-9AFC-4A28-8204-DC7ABB5C5718}"/>
                  </a:ext>
                </a:extLst>
              </p:cNvPr>
              <p:cNvSpPr>
                <a:spLocks/>
              </p:cNvSpPr>
              <p:nvPr/>
            </p:nvSpPr>
            <p:spPr bwMode="auto">
              <a:xfrm>
                <a:off x="3059113" y="5729288"/>
                <a:ext cx="77788" cy="92075"/>
              </a:xfrm>
              <a:custGeom>
                <a:avLst/>
                <a:gdLst>
                  <a:gd name="T0" fmla="*/ 12 w 49"/>
                  <a:gd name="T1" fmla="*/ 56 h 58"/>
                  <a:gd name="T2" fmla="*/ 10 w 49"/>
                  <a:gd name="T3" fmla="*/ 55 h 58"/>
                  <a:gd name="T4" fmla="*/ 8 w 49"/>
                  <a:gd name="T5" fmla="*/ 56 h 58"/>
                  <a:gd name="T6" fmla="*/ 5 w 49"/>
                  <a:gd name="T7" fmla="*/ 58 h 58"/>
                  <a:gd name="T8" fmla="*/ 0 w 49"/>
                  <a:gd name="T9" fmla="*/ 51 h 58"/>
                  <a:gd name="T10" fmla="*/ 5 w 49"/>
                  <a:gd name="T11" fmla="*/ 47 h 58"/>
                  <a:gd name="T12" fmla="*/ 3 w 49"/>
                  <a:gd name="T13" fmla="*/ 43 h 58"/>
                  <a:gd name="T14" fmla="*/ 5 w 49"/>
                  <a:gd name="T15" fmla="*/ 41 h 58"/>
                  <a:gd name="T16" fmla="*/ 9 w 49"/>
                  <a:gd name="T17" fmla="*/ 40 h 58"/>
                  <a:gd name="T18" fmla="*/ 10 w 49"/>
                  <a:gd name="T19" fmla="*/ 38 h 58"/>
                  <a:gd name="T20" fmla="*/ 14 w 49"/>
                  <a:gd name="T21" fmla="*/ 40 h 58"/>
                  <a:gd name="T22" fmla="*/ 20 w 49"/>
                  <a:gd name="T23" fmla="*/ 41 h 58"/>
                  <a:gd name="T24" fmla="*/ 21 w 49"/>
                  <a:gd name="T25" fmla="*/ 38 h 58"/>
                  <a:gd name="T26" fmla="*/ 22 w 49"/>
                  <a:gd name="T27" fmla="*/ 33 h 58"/>
                  <a:gd name="T28" fmla="*/ 21 w 49"/>
                  <a:gd name="T29" fmla="*/ 28 h 58"/>
                  <a:gd name="T30" fmla="*/ 18 w 49"/>
                  <a:gd name="T31" fmla="*/ 24 h 58"/>
                  <a:gd name="T32" fmla="*/ 21 w 49"/>
                  <a:gd name="T33" fmla="*/ 16 h 58"/>
                  <a:gd name="T34" fmla="*/ 20 w 49"/>
                  <a:gd name="T35" fmla="*/ 15 h 58"/>
                  <a:gd name="T36" fmla="*/ 15 w 49"/>
                  <a:gd name="T37" fmla="*/ 16 h 58"/>
                  <a:gd name="T38" fmla="*/ 12 w 49"/>
                  <a:gd name="T39" fmla="*/ 12 h 58"/>
                  <a:gd name="T40" fmla="*/ 14 w 49"/>
                  <a:gd name="T41" fmla="*/ 10 h 58"/>
                  <a:gd name="T42" fmla="*/ 22 w 49"/>
                  <a:gd name="T43" fmla="*/ 10 h 58"/>
                  <a:gd name="T44" fmla="*/ 27 w 49"/>
                  <a:gd name="T45" fmla="*/ 11 h 58"/>
                  <a:gd name="T46" fmla="*/ 32 w 49"/>
                  <a:gd name="T47" fmla="*/ 14 h 58"/>
                  <a:gd name="T48" fmla="*/ 33 w 49"/>
                  <a:gd name="T49" fmla="*/ 10 h 58"/>
                  <a:gd name="T50" fmla="*/ 37 w 49"/>
                  <a:gd name="T51" fmla="*/ 3 h 58"/>
                  <a:gd name="T52" fmla="*/ 40 w 49"/>
                  <a:gd name="T53" fmla="*/ 0 h 58"/>
                  <a:gd name="T54" fmla="*/ 45 w 49"/>
                  <a:gd name="T55" fmla="*/ 0 h 58"/>
                  <a:gd name="T56" fmla="*/ 49 w 49"/>
                  <a:gd name="T57" fmla="*/ 1 h 58"/>
                  <a:gd name="T58" fmla="*/ 49 w 49"/>
                  <a:gd name="T59" fmla="*/ 5 h 58"/>
                  <a:gd name="T60" fmla="*/ 46 w 49"/>
                  <a:gd name="T61" fmla="*/ 9 h 58"/>
                  <a:gd name="T62" fmla="*/ 45 w 49"/>
                  <a:gd name="T63" fmla="*/ 12 h 58"/>
                  <a:gd name="T64" fmla="*/ 45 w 49"/>
                  <a:gd name="T65" fmla="*/ 18 h 58"/>
                  <a:gd name="T66" fmla="*/ 45 w 49"/>
                  <a:gd name="T67" fmla="*/ 22 h 58"/>
                  <a:gd name="T68" fmla="*/ 44 w 49"/>
                  <a:gd name="T69" fmla="*/ 24 h 58"/>
                  <a:gd name="T70" fmla="*/ 44 w 49"/>
                  <a:gd name="T71" fmla="*/ 27 h 58"/>
                  <a:gd name="T72" fmla="*/ 43 w 49"/>
                  <a:gd name="T73" fmla="*/ 29 h 58"/>
                  <a:gd name="T74" fmla="*/ 39 w 49"/>
                  <a:gd name="T75" fmla="*/ 33 h 58"/>
                  <a:gd name="T76" fmla="*/ 35 w 49"/>
                  <a:gd name="T77" fmla="*/ 37 h 58"/>
                  <a:gd name="T78" fmla="*/ 33 w 49"/>
                  <a:gd name="T79" fmla="*/ 43 h 58"/>
                  <a:gd name="T80" fmla="*/ 33 w 49"/>
                  <a:gd name="T81" fmla="*/ 49 h 58"/>
                  <a:gd name="T82" fmla="*/ 31 w 49"/>
                  <a:gd name="T83" fmla="*/ 50 h 58"/>
                  <a:gd name="T84" fmla="*/ 27 w 49"/>
                  <a:gd name="T85" fmla="*/ 53 h 58"/>
                  <a:gd name="T86" fmla="*/ 23 w 49"/>
                  <a:gd name="T87" fmla="*/ 58 h 58"/>
                  <a:gd name="T88" fmla="*/ 21 w 49"/>
                  <a:gd name="T89" fmla="*/ 57 h 58"/>
                  <a:gd name="T90" fmla="*/ 20 w 49"/>
                  <a:gd name="T91" fmla="*/ 55 h 58"/>
                  <a:gd name="T92" fmla="*/ 16 w 49"/>
                  <a:gd name="T93" fmla="*/ 55 h 58"/>
                  <a:gd name="T94" fmla="*/ 15 w 49"/>
                  <a:gd name="T95" fmla="*/ 57 h 58"/>
                  <a:gd name="T96" fmla="*/ 12 w 49"/>
                  <a:gd name="T9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58">
                    <a:moveTo>
                      <a:pt x="12" y="56"/>
                    </a:moveTo>
                    <a:lnTo>
                      <a:pt x="10" y="55"/>
                    </a:lnTo>
                    <a:lnTo>
                      <a:pt x="8" y="56"/>
                    </a:lnTo>
                    <a:lnTo>
                      <a:pt x="5" y="58"/>
                    </a:lnTo>
                    <a:lnTo>
                      <a:pt x="0" y="51"/>
                    </a:lnTo>
                    <a:lnTo>
                      <a:pt x="5" y="47"/>
                    </a:lnTo>
                    <a:lnTo>
                      <a:pt x="3" y="43"/>
                    </a:lnTo>
                    <a:lnTo>
                      <a:pt x="5" y="41"/>
                    </a:lnTo>
                    <a:lnTo>
                      <a:pt x="9" y="40"/>
                    </a:lnTo>
                    <a:lnTo>
                      <a:pt x="10" y="38"/>
                    </a:lnTo>
                    <a:lnTo>
                      <a:pt x="14" y="40"/>
                    </a:lnTo>
                    <a:lnTo>
                      <a:pt x="20" y="41"/>
                    </a:lnTo>
                    <a:lnTo>
                      <a:pt x="21" y="38"/>
                    </a:lnTo>
                    <a:lnTo>
                      <a:pt x="22" y="33"/>
                    </a:lnTo>
                    <a:lnTo>
                      <a:pt x="21" y="28"/>
                    </a:lnTo>
                    <a:lnTo>
                      <a:pt x="18" y="24"/>
                    </a:lnTo>
                    <a:lnTo>
                      <a:pt x="21" y="16"/>
                    </a:lnTo>
                    <a:lnTo>
                      <a:pt x="20" y="15"/>
                    </a:lnTo>
                    <a:lnTo>
                      <a:pt x="15" y="16"/>
                    </a:lnTo>
                    <a:lnTo>
                      <a:pt x="12" y="12"/>
                    </a:lnTo>
                    <a:lnTo>
                      <a:pt x="14" y="10"/>
                    </a:lnTo>
                    <a:lnTo>
                      <a:pt x="22" y="10"/>
                    </a:lnTo>
                    <a:lnTo>
                      <a:pt x="27" y="11"/>
                    </a:lnTo>
                    <a:lnTo>
                      <a:pt x="32" y="14"/>
                    </a:lnTo>
                    <a:lnTo>
                      <a:pt x="33" y="10"/>
                    </a:lnTo>
                    <a:lnTo>
                      <a:pt x="37" y="3"/>
                    </a:lnTo>
                    <a:lnTo>
                      <a:pt x="40" y="0"/>
                    </a:lnTo>
                    <a:lnTo>
                      <a:pt x="45" y="0"/>
                    </a:lnTo>
                    <a:lnTo>
                      <a:pt x="49" y="1"/>
                    </a:lnTo>
                    <a:lnTo>
                      <a:pt x="49" y="5"/>
                    </a:lnTo>
                    <a:lnTo>
                      <a:pt x="46" y="9"/>
                    </a:lnTo>
                    <a:lnTo>
                      <a:pt x="45" y="12"/>
                    </a:lnTo>
                    <a:lnTo>
                      <a:pt x="45" y="18"/>
                    </a:lnTo>
                    <a:lnTo>
                      <a:pt x="45" y="22"/>
                    </a:lnTo>
                    <a:lnTo>
                      <a:pt x="44" y="24"/>
                    </a:lnTo>
                    <a:lnTo>
                      <a:pt x="44" y="27"/>
                    </a:lnTo>
                    <a:lnTo>
                      <a:pt x="43" y="29"/>
                    </a:lnTo>
                    <a:lnTo>
                      <a:pt x="39" y="33"/>
                    </a:lnTo>
                    <a:lnTo>
                      <a:pt x="35" y="37"/>
                    </a:lnTo>
                    <a:lnTo>
                      <a:pt x="33" y="43"/>
                    </a:lnTo>
                    <a:lnTo>
                      <a:pt x="33" y="49"/>
                    </a:lnTo>
                    <a:lnTo>
                      <a:pt x="31" y="50"/>
                    </a:lnTo>
                    <a:lnTo>
                      <a:pt x="27" y="53"/>
                    </a:lnTo>
                    <a:lnTo>
                      <a:pt x="23" y="58"/>
                    </a:lnTo>
                    <a:lnTo>
                      <a:pt x="21" y="57"/>
                    </a:lnTo>
                    <a:lnTo>
                      <a:pt x="20" y="55"/>
                    </a:lnTo>
                    <a:lnTo>
                      <a:pt x="16" y="55"/>
                    </a:lnTo>
                    <a:lnTo>
                      <a:pt x="15" y="57"/>
                    </a:lnTo>
                    <a:lnTo>
                      <a:pt x="12" y="5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1" name="任意多边形 34">
                <a:extLst>
                  <a:ext uri="{FF2B5EF4-FFF2-40B4-BE49-F238E27FC236}">
                    <a16:creationId xmlns:a16="http://schemas.microsoft.com/office/drawing/2014/main" id="{DFE90517-BBE8-4874-A0C4-B06E00E4E98B}"/>
                  </a:ext>
                </a:extLst>
              </p:cNvPr>
              <p:cNvSpPr>
                <a:spLocks/>
              </p:cNvSpPr>
              <p:nvPr/>
            </p:nvSpPr>
            <p:spPr bwMode="auto">
              <a:xfrm>
                <a:off x="2847975" y="5656263"/>
                <a:ext cx="66675" cy="65088"/>
              </a:xfrm>
              <a:custGeom>
                <a:avLst/>
                <a:gdLst>
                  <a:gd name="T0" fmla="*/ 39 w 42"/>
                  <a:gd name="T1" fmla="*/ 38 h 41"/>
                  <a:gd name="T2" fmla="*/ 37 w 42"/>
                  <a:gd name="T3" fmla="*/ 38 h 41"/>
                  <a:gd name="T4" fmla="*/ 32 w 42"/>
                  <a:gd name="T5" fmla="*/ 35 h 41"/>
                  <a:gd name="T6" fmla="*/ 27 w 42"/>
                  <a:gd name="T7" fmla="*/ 37 h 41"/>
                  <a:gd name="T8" fmla="*/ 20 w 42"/>
                  <a:gd name="T9" fmla="*/ 38 h 41"/>
                  <a:gd name="T10" fmla="*/ 15 w 42"/>
                  <a:gd name="T11" fmla="*/ 39 h 41"/>
                  <a:gd name="T12" fmla="*/ 8 w 42"/>
                  <a:gd name="T13" fmla="*/ 41 h 41"/>
                  <a:gd name="T14" fmla="*/ 7 w 42"/>
                  <a:gd name="T15" fmla="*/ 41 h 41"/>
                  <a:gd name="T16" fmla="*/ 8 w 42"/>
                  <a:gd name="T17" fmla="*/ 35 h 41"/>
                  <a:gd name="T18" fmla="*/ 8 w 42"/>
                  <a:gd name="T19" fmla="*/ 35 h 41"/>
                  <a:gd name="T20" fmla="*/ 8 w 42"/>
                  <a:gd name="T21" fmla="*/ 33 h 41"/>
                  <a:gd name="T22" fmla="*/ 5 w 42"/>
                  <a:gd name="T23" fmla="*/ 29 h 41"/>
                  <a:gd name="T24" fmla="*/ 3 w 42"/>
                  <a:gd name="T25" fmla="*/ 29 h 41"/>
                  <a:gd name="T26" fmla="*/ 0 w 42"/>
                  <a:gd name="T27" fmla="*/ 27 h 41"/>
                  <a:gd name="T28" fmla="*/ 2 w 42"/>
                  <a:gd name="T29" fmla="*/ 25 h 41"/>
                  <a:gd name="T30" fmla="*/ 2 w 42"/>
                  <a:gd name="T31" fmla="*/ 21 h 41"/>
                  <a:gd name="T32" fmla="*/ 2 w 42"/>
                  <a:gd name="T33" fmla="*/ 20 h 41"/>
                  <a:gd name="T34" fmla="*/ 3 w 42"/>
                  <a:gd name="T35" fmla="*/ 20 h 41"/>
                  <a:gd name="T36" fmla="*/ 3 w 42"/>
                  <a:gd name="T37" fmla="*/ 16 h 41"/>
                  <a:gd name="T38" fmla="*/ 3 w 42"/>
                  <a:gd name="T39" fmla="*/ 15 h 41"/>
                  <a:gd name="T40" fmla="*/ 3 w 42"/>
                  <a:gd name="T41" fmla="*/ 14 h 41"/>
                  <a:gd name="T42" fmla="*/ 5 w 42"/>
                  <a:gd name="T43" fmla="*/ 14 h 41"/>
                  <a:gd name="T44" fmla="*/ 4 w 42"/>
                  <a:gd name="T45" fmla="*/ 8 h 41"/>
                  <a:gd name="T46" fmla="*/ 3 w 42"/>
                  <a:gd name="T47" fmla="*/ 5 h 41"/>
                  <a:gd name="T48" fmla="*/ 3 w 42"/>
                  <a:gd name="T49" fmla="*/ 3 h 41"/>
                  <a:gd name="T50" fmla="*/ 4 w 42"/>
                  <a:gd name="T51" fmla="*/ 3 h 41"/>
                  <a:gd name="T52" fmla="*/ 5 w 42"/>
                  <a:gd name="T53" fmla="*/ 2 h 41"/>
                  <a:gd name="T54" fmla="*/ 8 w 42"/>
                  <a:gd name="T55" fmla="*/ 3 h 41"/>
                  <a:gd name="T56" fmla="*/ 13 w 42"/>
                  <a:gd name="T57" fmla="*/ 3 h 41"/>
                  <a:gd name="T58" fmla="*/ 14 w 42"/>
                  <a:gd name="T59" fmla="*/ 0 h 41"/>
                  <a:gd name="T60" fmla="*/ 15 w 42"/>
                  <a:gd name="T61" fmla="*/ 0 h 41"/>
                  <a:gd name="T62" fmla="*/ 17 w 42"/>
                  <a:gd name="T63" fmla="*/ 0 h 41"/>
                  <a:gd name="T64" fmla="*/ 17 w 42"/>
                  <a:gd name="T65" fmla="*/ 3 h 41"/>
                  <a:gd name="T66" fmla="*/ 20 w 42"/>
                  <a:gd name="T67" fmla="*/ 2 h 41"/>
                  <a:gd name="T68" fmla="*/ 22 w 42"/>
                  <a:gd name="T69" fmla="*/ 2 h 41"/>
                  <a:gd name="T70" fmla="*/ 25 w 42"/>
                  <a:gd name="T71" fmla="*/ 3 h 41"/>
                  <a:gd name="T72" fmla="*/ 26 w 42"/>
                  <a:gd name="T73" fmla="*/ 5 h 41"/>
                  <a:gd name="T74" fmla="*/ 29 w 42"/>
                  <a:gd name="T75" fmla="*/ 6 h 41"/>
                  <a:gd name="T76" fmla="*/ 32 w 42"/>
                  <a:gd name="T77" fmla="*/ 4 h 41"/>
                  <a:gd name="T78" fmla="*/ 34 w 42"/>
                  <a:gd name="T79" fmla="*/ 4 h 41"/>
                  <a:gd name="T80" fmla="*/ 39 w 42"/>
                  <a:gd name="T81" fmla="*/ 6 h 41"/>
                  <a:gd name="T82" fmla="*/ 42 w 42"/>
                  <a:gd name="T83" fmla="*/ 16 h 41"/>
                  <a:gd name="T84" fmla="*/ 38 w 42"/>
                  <a:gd name="T85" fmla="*/ 21 h 41"/>
                  <a:gd name="T86" fmla="*/ 37 w 42"/>
                  <a:gd name="T87" fmla="*/ 29 h 41"/>
                  <a:gd name="T88" fmla="*/ 39 w 42"/>
                  <a:gd name="T89" fmla="*/ 34 h 41"/>
                  <a:gd name="T90" fmla="*/ 39 w 42"/>
                  <a:gd name="T9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 h="41">
                    <a:moveTo>
                      <a:pt x="39" y="38"/>
                    </a:moveTo>
                    <a:lnTo>
                      <a:pt x="37" y="38"/>
                    </a:lnTo>
                    <a:lnTo>
                      <a:pt x="32" y="35"/>
                    </a:lnTo>
                    <a:lnTo>
                      <a:pt x="27" y="37"/>
                    </a:lnTo>
                    <a:lnTo>
                      <a:pt x="20" y="38"/>
                    </a:lnTo>
                    <a:lnTo>
                      <a:pt x="15" y="39"/>
                    </a:lnTo>
                    <a:lnTo>
                      <a:pt x="8" y="41"/>
                    </a:lnTo>
                    <a:lnTo>
                      <a:pt x="7" y="41"/>
                    </a:lnTo>
                    <a:lnTo>
                      <a:pt x="8" y="35"/>
                    </a:lnTo>
                    <a:lnTo>
                      <a:pt x="8" y="35"/>
                    </a:lnTo>
                    <a:lnTo>
                      <a:pt x="8" y="33"/>
                    </a:lnTo>
                    <a:lnTo>
                      <a:pt x="5" y="29"/>
                    </a:lnTo>
                    <a:lnTo>
                      <a:pt x="3" y="29"/>
                    </a:lnTo>
                    <a:lnTo>
                      <a:pt x="0" y="27"/>
                    </a:lnTo>
                    <a:lnTo>
                      <a:pt x="2" y="25"/>
                    </a:lnTo>
                    <a:lnTo>
                      <a:pt x="2" y="21"/>
                    </a:lnTo>
                    <a:lnTo>
                      <a:pt x="2" y="20"/>
                    </a:lnTo>
                    <a:lnTo>
                      <a:pt x="3" y="20"/>
                    </a:lnTo>
                    <a:lnTo>
                      <a:pt x="3" y="16"/>
                    </a:lnTo>
                    <a:lnTo>
                      <a:pt x="3" y="15"/>
                    </a:lnTo>
                    <a:lnTo>
                      <a:pt x="3" y="14"/>
                    </a:lnTo>
                    <a:lnTo>
                      <a:pt x="5" y="14"/>
                    </a:lnTo>
                    <a:lnTo>
                      <a:pt x="4" y="8"/>
                    </a:lnTo>
                    <a:lnTo>
                      <a:pt x="3" y="5"/>
                    </a:lnTo>
                    <a:lnTo>
                      <a:pt x="3" y="3"/>
                    </a:lnTo>
                    <a:lnTo>
                      <a:pt x="4" y="3"/>
                    </a:lnTo>
                    <a:lnTo>
                      <a:pt x="5" y="2"/>
                    </a:lnTo>
                    <a:lnTo>
                      <a:pt x="8" y="3"/>
                    </a:lnTo>
                    <a:lnTo>
                      <a:pt x="13" y="3"/>
                    </a:lnTo>
                    <a:lnTo>
                      <a:pt x="14" y="0"/>
                    </a:lnTo>
                    <a:lnTo>
                      <a:pt x="15" y="0"/>
                    </a:lnTo>
                    <a:lnTo>
                      <a:pt x="17" y="0"/>
                    </a:lnTo>
                    <a:lnTo>
                      <a:pt x="17" y="3"/>
                    </a:lnTo>
                    <a:lnTo>
                      <a:pt x="20" y="2"/>
                    </a:lnTo>
                    <a:lnTo>
                      <a:pt x="22" y="2"/>
                    </a:lnTo>
                    <a:lnTo>
                      <a:pt x="25" y="3"/>
                    </a:lnTo>
                    <a:lnTo>
                      <a:pt x="26" y="5"/>
                    </a:lnTo>
                    <a:lnTo>
                      <a:pt x="29" y="6"/>
                    </a:lnTo>
                    <a:lnTo>
                      <a:pt x="32" y="4"/>
                    </a:lnTo>
                    <a:lnTo>
                      <a:pt x="34" y="4"/>
                    </a:lnTo>
                    <a:lnTo>
                      <a:pt x="39" y="6"/>
                    </a:lnTo>
                    <a:lnTo>
                      <a:pt x="42" y="16"/>
                    </a:lnTo>
                    <a:lnTo>
                      <a:pt x="38" y="21"/>
                    </a:lnTo>
                    <a:lnTo>
                      <a:pt x="37" y="29"/>
                    </a:lnTo>
                    <a:lnTo>
                      <a:pt x="39" y="34"/>
                    </a:lnTo>
                    <a:lnTo>
                      <a:pt x="39" y="38"/>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2" name="任意多边形 36">
                <a:extLst>
                  <a:ext uri="{FF2B5EF4-FFF2-40B4-BE49-F238E27FC236}">
                    <a16:creationId xmlns:a16="http://schemas.microsoft.com/office/drawing/2014/main" id="{F96DBC1C-A5F7-4CC1-AA0E-79B21BD9C3F9}"/>
                  </a:ext>
                </a:extLst>
              </p:cNvPr>
              <p:cNvSpPr>
                <a:spLocks/>
              </p:cNvSpPr>
              <p:nvPr/>
            </p:nvSpPr>
            <p:spPr bwMode="auto">
              <a:xfrm>
                <a:off x="3030538" y="5632450"/>
                <a:ext cx="80963" cy="119063"/>
              </a:xfrm>
              <a:custGeom>
                <a:avLst/>
                <a:gdLst>
                  <a:gd name="T0" fmla="*/ 32 w 51"/>
                  <a:gd name="T1" fmla="*/ 71 h 75"/>
                  <a:gd name="T2" fmla="*/ 30 w 51"/>
                  <a:gd name="T3" fmla="*/ 70 h 75"/>
                  <a:gd name="T4" fmla="*/ 27 w 51"/>
                  <a:gd name="T5" fmla="*/ 71 h 75"/>
                  <a:gd name="T6" fmla="*/ 22 w 51"/>
                  <a:gd name="T7" fmla="*/ 70 h 75"/>
                  <a:gd name="T8" fmla="*/ 20 w 51"/>
                  <a:gd name="T9" fmla="*/ 71 h 75"/>
                  <a:gd name="T10" fmla="*/ 9 w 51"/>
                  <a:gd name="T11" fmla="*/ 70 h 75"/>
                  <a:gd name="T12" fmla="*/ 9 w 51"/>
                  <a:gd name="T13" fmla="*/ 65 h 75"/>
                  <a:gd name="T14" fmla="*/ 6 w 51"/>
                  <a:gd name="T15" fmla="*/ 60 h 75"/>
                  <a:gd name="T16" fmla="*/ 4 w 51"/>
                  <a:gd name="T17" fmla="*/ 60 h 75"/>
                  <a:gd name="T18" fmla="*/ 1 w 51"/>
                  <a:gd name="T19" fmla="*/ 56 h 75"/>
                  <a:gd name="T20" fmla="*/ 0 w 51"/>
                  <a:gd name="T21" fmla="*/ 55 h 75"/>
                  <a:gd name="T22" fmla="*/ 0 w 51"/>
                  <a:gd name="T23" fmla="*/ 54 h 75"/>
                  <a:gd name="T24" fmla="*/ 3 w 51"/>
                  <a:gd name="T25" fmla="*/ 49 h 75"/>
                  <a:gd name="T26" fmla="*/ 5 w 51"/>
                  <a:gd name="T27" fmla="*/ 42 h 75"/>
                  <a:gd name="T28" fmla="*/ 7 w 51"/>
                  <a:gd name="T29" fmla="*/ 42 h 75"/>
                  <a:gd name="T30" fmla="*/ 11 w 51"/>
                  <a:gd name="T31" fmla="*/ 38 h 75"/>
                  <a:gd name="T32" fmla="*/ 14 w 51"/>
                  <a:gd name="T33" fmla="*/ 38 h 75"/>
                  <a:gd name="T34" fmla="*/ 17 w 51"/>
                  <a:gd name="T35" fmla="*/ 41 h 75"/>
                  <a:gd name="T36" fmla="*/ 22 w 51"/>
                  <a:gd name="T37" fmla="*/ 38 h 75"/>
                  <a:gd name="T38" fmla="*/ 23 w 51"/>
                  <a:gd name="T39" fmla="*/ 36 h 75"/>
                  <a:gd name="T40" fmla="*/ 24 w 51"/>
                  <a:gd name="T41" fmla="*/ 33 h 75"/>
                  <a:gd name="T42" fmla="*/ 26 w 51"/>
                  <a:gd name="T43" fmla="*/ 30 h 75"/>
                  <a:gd name="T44" fmla="*/ 29 w 51"/>
                  <a:gd name="T45" fmla="*/ 27 h 75"/>
                  <a:gd name="T46" fmla="*/ 30 w 51"/>
                  <a:gd name="T47" fmla="*/ 23 h 75"/>
                  <a:gd name="T48" fmla="*/ 32 w 51"/>
                  <a:gd name="T49" fmla="*/ 21 h 75"/>
                  <a:gd name="T50" fmla="*/ 33 w 51"/>
                  <a:gd name="T51" fmla="*/ 18 h 75"/>
                  <a:gd name="T52" fmla="*/ 34 w 51"/>
                  <a:gd name="T53" fmla="*/ 13 h 75"/>
                  <a:gd name="T54" fmla="*/ 40 w 51"/>
                  <a:gd name="T55" fmla="*/ 8 h 75"/>
                  <a:gd name="T56" fmla="*/ 40 w 51"/>
                  <a:gd name="T57" fmla="*/ 6 h 75"/>
                  <a:gd name="T58" fmla="*/ 41 w 51"/>
                  <a:gd name="T59" fmla="*/ 4 h 75"/>
                  <a:gd name="T60" fmla="*/ 39 w 51"/>
                  <a:gd name="T61" fmla="*/ 2 h 75"/>
                  <a:gd name="T62" fmla="*/ 39 w 51"/>
                  <a:gd name="T63" fmla="*/ 0 h 75"/>
                  <a:gd name="T64" fmla="*/ 40 w 51"/>
                  <a:gd name="T65" fmla="*/ 0 h 75"/>
                  <a:gd name="T66" fmla="*/ 44 w 51"/>
                  <a:gd name="T67" fmla="*/ 3 h 75"/>
                  <a:gd name="T68" fmla="*/ 44 w 51"/>
                  <a:gd name="T69" fmla="*/ 8 h 75"/>
                  <a:gd name="T70" fmla="*/ 44 w 51"/>
                  <a:gd name="T71" fmla="*/ 13 h 75"/>
                  <a:gd name="T72" fmla="*/ 47 w 51"/>
                  <a:gd name="T73" fmla="*/ 19 h 75"/>
                  <a:gd name="T74" fmla="*/ 44 w 51"/>
                  <a:gd name="T75" fmla="*/ 19 h 75"/>
                  <a:gd name="T76" fmla="*/ 41 w 51"/>
                  <a:gd name="T77" fmla="*/ 19 h 75"/>
                  <a:gd name="T78" fmla="*/ 39 w 51"/>
                  <a:gd name="T79" fmla="*/ 19 h 75"/>
                  <a:gd name="T80" fmla="*/ 36 w 51"/>
                  <a:gd name="T81" fmla="*/ 21 h 75"/>
                  <a:gd name="T82" fmla="*/ 41 w 51"/>
                  <a:gd name="T83" fmla="*/ 25 h 75"/>
                  <a:gd name="T84" fmla="*/ 44 w 51"/>
                  <a:gd name="T85" fmla="*/ 26 h 75"/>
                  <a:gd name="T86" fmla="*/ 45 w 51"/>
                  <a:gd name="T87" fmla="*/ 30 h 75"/>
                  <a:gd name="T88" fmla="*/ 47 w 51"/>
                  <a:gd name="T89" fmla="*/ 35 h 75"/>
                  <a:gd name="T90" fmla="*/ 46 w 51"/>
                  <a:gd name="T91" fmla="*/ 36 h 75"/>
                  <a:gd name="T92" fmla="*/ 42 w 51"/>
                  <a:gd name="T93" fmla="*/ 43 h 75"/>
                  <a:gd name="T94" fmla="*/ 41 w 51"/>
                  <a:gd name="T95" fmla="*/ 44 h 75"/>
                  <a:gd name="T96" fmla="*/ 40 w 51"/>
                  <a:gd name="T97" fmla="*/ 49 h 75"/>
                  <a:gd name="T98" fmla="*/ 41 w 51"/>
                  <a:gd name="T99" fmla="*/ 52 h 75"/>
                  <a:gd name="T100" fmla="*/ 40 w 51"/>
                  <a:gd name="T101" fmla="*/ 54 h 75"/>
                  <a:gd name="T102" fmla="*/ 44 w 51"/>
                  <a:gd name="T103" fmla="*/ 58 h 75"/>
                  <a:gd name="T104" fmla="*/ 44 w 51"/>
                  <a:gd name="T105" fmla="*/ 60 h 75"/>
                  <a:gd name="T106" fmla="*/ 46 w 51"/>
                  <a:gd name="T107" fmla="*/ 64 h 75"/>
                  <a:gd name="T108" fmla="*/ 50 w 51"/>
                  <a:gd name="T109" fmla="*/ 65 h 75"/>
                  <a:gd name="T110" fmla="*/ 50 w 51"/>
                  <a:gd name="T111" fmla="*/ 69 h 75"/>
                  <a:gd name="T112" fmla="*/ 51 w 51"/>
                  <a:gd name="T113" fmla="*/ 71 h 75"/>
                  <a:gd name="T114" fmla="*/ 50 w 51"/>
                  <a:gd name="T115" fmla="*/ 75 h 75"/>
                  <a:gd name="T116" fmla="*/ 45 w 51"/>
                  <a:gd name="T117" fmla="*/ 72 h 75"/>
                  <a:gd name="T118" fmla="*/ 40 w 51"/>
                  <a:gd name="T119" fmla="*/ 71 h 75"/>
                  <a:gd name="T120" fmla="*/ 32 w 51"/>
                  <a:gd name="T121"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75">
                    <a:moveTo>
                      <a:pt x="32" y="71"/>
                    </a:moveTo>
                    <a:lnTo>
                      <a:pt x="30" y="70"/>
                    </a:lnTo>
                    <a:lnTo>
                      <a:pt x="27" y="71"/>
                    </a:lnTo>
                    <a:lnTo>
                      <a:pt x="22" y="70"/>
                    </a:lnTo>
                    <a:lnTo>
                      <a:pt x="20" y="71"/>
                    </a:lnTo>
                    <a:lnTo>
                      <a:pt x="9" y="70"/>
                    </a:lnTo>
                    <a:lnTo>
                      <a:pt x="9" y="65"/>
                    </a:lnTo>
                    <a:lnTo>
                      <a:pt x="6" y="60"/>
                    </a:lnTo>
                    <a:lnTo>
                      <a:pt x="4" y="60"/>
                    </a:lnTo>
                    <a:lnTo>
                      <a:pt x="1" y="56"/>
                    </a:lnTo>
                    <a:lnTo>
                      <a:pt x="0" y="55"/>
                    </a:lnTo>
                    <a:lnTo>
                      <a:pt x="0" y="54"/>
                    </a:lnTo>
                    <a:lnTo>
                      <a:pt x="3" y="49"/>
                    </a:lnTo>
                    <a:lnTo>
                      <a:pt x="5" y="42"/>
                    </a:lnTo>
                    <a:lnTo>
                      <a:pt x="7" y="42"/>
                    </a:lnTo>
                    <a:lnTo>
                      <a:pt x="11" y="38"/>
                    </a:lnTo>
                    <a:lnTo>
                      <a:pt x="14" y="38"/>
                    </a:lnTo>
                    <a:lnTo>
                      <a:pt x="17" y="41"/>
                    </a:lnTo>
                    <a:lnTo>
                      <a:pt x="22" y="38"/>
                    </a:lnTo>
                    <a:lnTo>
                      <a:pt x="23" y="36"/>
                    </a:lnTo>
                    <a:lnTo>
                      <a:pt x="24" y="33"/>
                    </a:lnTo>
                    <a:lnTo>
                      <a:pt x="26" y="30"/>
                    </a:lnTo>
                    <a:lnTo>
                      <a:pt x="29" y="27"/>
                    </a:lnTo>
                    <a:lnTo>
                      <a:pt x="30" y="23"/>
                    </a:lnTo>
                    <a:lnTo>
                      <a:pt x="32" y="21"/>
                    </a:lnTo>
                    <a:lnTo>
                      <a:pt x="33" y="18"/>
                    </a:lnTo>
                    <a:lnTo>
                      <a:pt x="34" y="13"/>
                    </a:lnTo>
                    <a:lnTo>
                      <a:pt x="40" y="8"/>
                    </a:lnTo>
                    <a:lnTo>
                      <a:pt x="40" y="6"/>
                    </a:lnTo>
                    <a:lnTo>
                      <a:pt x="41" y="4"/>
                    </a:lnTo>
                    <a:lnTo>
                      <a:pt x="39" y="2"/>
                    </a:lnTo>
                    <a:lnTo>
                      <a:pt x="39" y="0"/>
                    </a:lnTo>
                    <a:lnTo>
                      <a:pt x="40" y="0"/>
                    </a:lnTo>
                    <a:lnTo>
                      <a:pt x="44" y="3"/>
                    </a:lnTo>
                    <a:lnTo>
                      <a:pt x="44" y="8"/>
                    </a:lnTo>
                    <a:lnTo>
                      <a:pt x="44" y="13"/>
                    </a:lnTo>
                    <a:lnTo>
                      <a:pt x="47" y="19"/>
                    </a:lnTo>
                    <a:lnTo>
                      <a:pt x="44" y="19"/>
                    </a:lnTo>
                    <a:lnTo>
                      <a:pt x="41" y="19"/>
                    </a:lnTo>
                    <a:lnTo>
                      <a:pt x="39" y="19"/>
                    </a:lnTo>
                    <a:lnTo>
                      <a:pt x="36" y="21"/>
                    </a:lnTo>
                    <a:lnTo>
                      <a:pt x="41" y="25"/>
                    </a:lnTo>
                    <a:lnTo>
                      <a:pt x="44" y="26"/>
                    </a:lnTo>
                    <a:lnTo>
                      <a:pt x="45" y="30"/>
                    </a:lnTo>
                    <a:lnTo>
                      <a:pt x="47" y="35"/>
                    </a:lnTo>
                    <a:lnTo>
                      <a:pt x="46" y="36"/>
                    </a:lnTo>
                    <a:lnTo>
                      <a:pt x="42" y="43"/>
                    </a:lnTo>
                    <a:lnTo>
                      <a:pt x="41" y="44"/>
                    </a:lnTo>
                    <a:lnTo>
                      <a:pt x="40" y="49"/>
                    </a:lnTo>
                    <a:lnTo>
                      <a:pt x="41" y="52"/>
                    </a:lnTo>
                    <a:lnTo>
                      <a:pt x="40" y="54"/>
                    </a:lnTo>
                    <a:lnTo>
                      <a:pt x="44" y="58"/>
                    </a:lnTo>
                    <a:lnTo>
                      <a:pt x="44" y="60"/>
                    </a:lnTo>
                    <a:lnTo>
                      <a:pt x="46" y="64"/>
                    </a:lnTo>
                    <a:lnTo>
                      <a:pt x="50" y="65"/>
                    </a:lnTo>
                    <a:lnTo>
                      <a:pt x="50" y="69"/>
                    </a:lnTo>
                    <a:lnTo>
                      <a:pt x="51" y="71"/>
                    </a:lnTo>
                    <a:lnTo>
                      <a:pt x="50" y="75"/>
                    </a:lnTo>
                    <a:lnTo>
                      <a:pt x="45" y="72"/>
                    </a:lnTo>
                    <a:lnTo>
                      <a:pt x="40" y="71"/>
                    </a:lnTo>
                    <a:lnTo>
                      <a:pt x="32" y="7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3" name="任意多边形 41">
                <a:extLst>
                  <a:ext uri="{FF2B5EF4-FFF2-40B4-BE49-F238E27FC236}">
                    <a16:creationId xmlns:a16="http://schemas.microsoft.com/office/drawing/2014/main" id="{23C89AFC-7216-4AD2-A708-21C3FD3CBB8F}"/>
                  </a:ext>
                </a:extLst>
              </p:cNvPr>
              <p:cNvSpPr>
                <a:spLocks/>
              </p:cNvSpPr>
              <p:nvPr/>
            </p:nvSpPr>
            <p:spPr bwMode="auto">
              <a:xfrm>
                <a:off x="3284538" y="5362575"/>
                <a:ext cx="23813" cy="15875"/>
              </a:xfrm>
              <a:custGeom>
                <a:avLst/>
                <a:gdLst>
                  <a:gd name="T0" fmla="*/ 11 w 15"/>
                  <a:gd name="T1" fmla="*/ 4 h 10"/>
                  <a:gd name="T2" fmla="*/ 15 w 15"/>
                  <a:gd name="T3" fmla="*/ 0 h 10"/>
                  <a:gd name="T4" fmla="*/ 9 w 15"/>
                  <a:gd name="T5" fmla="*/ 3 h 10"/>
                  <a:gd name="T6" fmla="*/ 4 w 15"/>
                  <a:gd name="T7" fmla="*/ 3 h 10"/>
                  <a:gd name="T8" fmla="*/ 3 w 15"/>
                  <a:gd name="T9" fmla="*/ 5 h 10"/>
                  <a:gd name="T10" fmla="*/ 3 w 15"/>
                  <a:gd name="T11" fmla="*/ 5 h 10"/>
                  <a:gd name="T12" fmla="*/ 0 w 15"/>
                  <a:gd name="T13" fmla="*/ 5 h 10"/>
                  <a:gd name="T14" fmla="*/ 1 w 15"/>
                  <a:gd name="T15" fmla="*/ 9 h 10"/>
                  <a:gd name="T16" fmla="*/ 4 w 15"/>
                  <a:gd name="T17" fmla="*/ 10 h 10"/>
                  <a:gd name="T18" fmla="*/ 12 w 15"/>
                  <a:gd name="T19" fmla="*/ 7 h 10"/>
                  <a:gd name="T20" fmla="*/ 12 w 15"/>
                  <a:gd name="T21" fmla="*/ 5 h 10"/>
                  <a:gd name="T22" fmla="*/ 11 w 15"/>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0">
                    <a:moveTo>
                      <a:pt x="11" y="4"/>
                    </a:moveTo>
                    <a:lnTo>
                      <a:pt x="15" y="0"/>
                    </a:lnTo>
                    <a:lnTo>
                      <a:pt x="9" y="3"/>
                    </a:lnTo>
                    <a:lnTo>
                      <a:pt x="4" y="3"/>
                    </a:lnTo>
                    <a:lnTo>
                      <a:pt x="3" y="5"/>
                    </a:lnTo>
                    <a:lnTo>
                      <a:pt x="3" y="5"/>
                    </a:lnTo>
                    <a:lnTo>
                      <a:pt x="0" y="5"/>
                    </a:lnTo>
                    <a:lnTo>
                      <a:pt x="1" y="9"/>
                    </a:lnTo>
                    <a:lnTo>
                      <a:pt x="4" y="10"/>
                    </a:lnTo>
                    <a:lnTo>
                      <a:pt x="12" y="7"/>
                    </a:lnTo>
                    <a:lnTo>
                      <a:pt x="12" y="5"/>
                    </a:lnTo>
                    <a:lnTo>
                      <a:pt x="11" y="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4" name="任意多边形(F) 44">
                <a:extLst>
                  <a:ext uri="{FF2B5EF4-FFF2-40B4-BE49-F238E27FC236}">
                    <a16:creationId xmlns:a16="http://schemas.microsoft.com/office/drawing/2014/main" id="{28AF8C94-977F-4D0B-BA2B-408CF1DBA24D}"/>
                  </a:ext>
                </a:extLst>
              </p:cNvPr>
              <p:cNvSpPr>
                <a:spLocks/>
              </p:cNvSpPr>
              <p:nvPr/>
            </p:nvSpPr>
            <p:spPr bwMode="auto">
              <a:xfrm>
                <a:off x="3382963" y="5632450"/>
                <a:ext cx="17463" cy="19050"/>
              </a:xfrm>
              <a:custGeom>
                <a:avLst/>
                <a:gdLst>
                  <a:gd name="T0" fmla="*/ 10 w 11"/>
                  <a:gd name="T1" fmla="*/ 0 h 12"/>
                  <a:gd name="T2" fmla="*/ 11 w 11"/>
                  <a:gd name="T3" fmla="*/ 2 h 12"/>
                  <a:gd name="T4" fmla="*/ 11 w 11"/>
                  <a:gd name="T5" fmla="*/ 6 h 12"/>
                  <a:gd name="T6" fmla="*/ 8 w 11"/>
                  <a:gd name="T7" fmla="*/ 7 h 12"/>
                  <a:gd name="T8" fmla="*/ 10 w 11"/>
                  <a:gd name="T9" fmla="*/ 8 h 12"/>
                  <a:gd name="T10" fmla="*/ 8 w 11"/>
                  <a:gd name="T11" fmla="*/ 12 h 12"/>
                  <a:gd name="T12" fmla="*/ 6 w 11"/>
                  <a:gd name="T13" fmla="*/ 11 h 12"/>
                  <a:gd name="T14" fmla="*/ 5 w 11"/>
                  <a:gd name="T15" fmla="*/ 12 h 12"/>
                  <a:gd name="T16" fmla="*/ 2 w 11"/>
                  <a:gd name="T17" fmla="*/ 12 h 12"/>
                  <a:gd name="T18" fmla="*/ 2 w 11"/>
                  <a:gd name="T19" fmla="*/ 9 h 12"/>
                  <a:gd name="T20" fmla="*/ 0 w 11"/>
                  <a:gd name="T21" fmla="*/ 7 h 12"/>
                  <a:gd name="T22" fmla="*/ 3 w 11"/>
                  <a:gd name="T23" fmla="*/ 4 h 12"/>
                  <a:gd name="T24" fmla="*/ 5 w 11"/>
                  <a:gd name="T25" fmla="*/ 1 h 12"/>
                  <a:gd name="T26" fmla="*/ 8 w 11"/>
                  <a:gd name="T27" fmla="*/ 2 h 12"/>
                  <a:gd name="T28" fmla="*/ 10 w 11"/>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10" y="0"/>
                    </a:moveTo>
                    <a:lnTo>
                      <a:pt x="11" y="2"/>
                    </a:lnTo>
                    <a:lnTo>
                      <a:pt x="11" y="6"/>
                    </a:lnTo>
                    <a:lnTo>
                      <a:pt x="8" y="7"/>
                    </a:lnTo>
                    <a:lnTo>
                      <a:pt x="10" y="8"/>
                    </a:lnTo>
                    <a:lnTo>
                      <a:pt x="8" y="12"/>
                    </a:lnTo>
                    <a:lnTo>
                      <a:pt x="6" y="11"/>
                    </a:lnTo>
                    <a:lnTo>
                      <a:pt x="5" y="12"/>
                    </a:lnTo>
                    <a:lnTo>
                      <a:pt x="2" y="12"/>
                    </a:lnTo>
                    <a:lnTo>
                      <a:pt x="2" y="9"/>
                    </a:lnTo>
                    <a:lnTo>
                      <a:pt x="0" y="7"/>
                    </a:lnTo>
                    <a:lnTo>
                      <a:pt x="3" y="4"/>
                    </a:lnTo>
                    <a:lnTo>
                      <a:pt x="5" y="1"/>
                    </a:lnTo>
                    <a:lnTo>
                      <a:pt x="8" y="2"/>
                    </a:lnTo>
                    <a:lnTo>
                      <a:pt x="10" y="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6" name="任意多边形(F) 47">
                <a:extLst>
                  <a:ext uri="{FF2B5EF4-FFF2-40B4-BE49-F238E27FC236}">
                    <a16:creationId xmlns:a16="http://schemas.microsoft.com/office/drawing/2014/main" id="{C2FF7B29-1AE4-48C3-A98C-3037C27F7304}"/>
                  </a:ext>
                </a:extLst>
              </p:cNvPr>
              <p:cNvSpPr>
                <a:spLocks/>
              </p:cNvSpPr>
              <p:nvPr/>
            </p:nvSpPr>
            <p:spPr bwMode="auto">
              <a:xfrm>
                <a:off x="2847975" y="5343525"/>
                <a:ext cx="220663" cy="219075"/>
              </a:xfrm>
              <a:custGeom>
                <a:avLst/>
                <a:gdLst>
                  <a:gd name="T0" fmla="*/ 139 w 139"/>
                  <a:gd name="T1" fmla="*/ 107 h 138"/>
                  <a:gd name="T2" fmla="*/ 116 w 139"/>
                  <a:gd name="T3" fmla="*/ 120 h 138"/>
                  <a:gd name="T4" fmla="*/ 96 w 139"/>
                  <a:gd name="T5" fmla="*/ 135 h 138"/>
                  <a:gd name="T6" fmla="*/ 87 w 139"/>
                  <a:gd name="T7" fmla="*/ 137 h 138"/>
                  <a:gd name="T8" fmla="*/ 79 w 139"/>
                  <a:gd name="T9" fmla="*/ 138 h 138"/>
                  <a:gd name="T10" fmla="*/ 79 w 139"/>
                  <a:gd name="T11" fmla="*/ 133 h 138"/>
                  <a:gd name="T12" fmla="*/ 77 w 139"/>
                  <a:gd name="T13" fmla="*/ 132 h 138"/>
                  <a:gd name="T14" fmla="*/ 72 w 139"/>
                  <a:gd name="T15" fmla="*/ 131 h 138"/>
                  <a:gd name="T16" fmla="*/ 71 w 139"/>
                  <a:gd name="T17" fmla="*/ 127 h 138"/>
                  <a:gd name="T18" fmla="*/ 48 w 139"/>
                  <a:gd name="T19" fmla="*/ 112 h 138"/>
                  <a:gd name="T20" fmla="*/ 26 w 139"/>
                  <a:gd name="T21" fmla="*/ 96 h 138"/>
                  <a:gd name="T22" fmla="*/ 0 w 139"/>
                  <a:gd name="T23" fmla="*/ 78 h 138"/>
                  <a:gd name="T24" fmla="*/ 0 w 139"/>
                  <a:gd name="T25" fmla="*/ 77 h 138"/>
                  <a:gd name="T26" fmla="*/ 0 w 139"/>
                  <a:gd name="T27" fmla="*/ 75 h 138"/>
                  <a:gd name="T28" fmla="*/ 0 w 139"/>
                  <a:gd name="T29" fmla="*/ 67 h 138"/>
                  <a:gd name="T30" fmla="*/ 11 w 139"/>
                  <a:gd name="T31" fmla="*/ 61 h 138"/>
                  <a:gd name="T32" fmla="*/ 17 w 139"/>
                  <a:gd name="T33" fmla="*/ 60 h 138"/>
                  <a:gd name="T34" fmla="*/ 23 w 139"/>
                  <a:gd name="T35" fmla="*/ 57 h 138"/>
                  <a:gd name="T36" fmla="*/ 26 w 139"/>
                  <a:gd name="T37" fmla="*/ 54 h 138"/>
                  <a:gd name="T38" fmla="*/ 33 w 139"/>
                  <a:gd name="T39" fmla="*/ 51 h 138"/>
                  <a:gd name="T40" fmla="*/ 34 w 139"/>
                  <a:gd name="T41" fmla="*/ 45 h 138"/>
                  <a:gd name="T42" fmla="*/ 38 w 139"/>
                  <a:gd name="T43" fmla="*/ 44 h 138"/>
                  <a:gd name="T44" fmla="*/ 40 w 139"/>
                  <a:gd name="T45" fmla="*/ 41 h 138"/>
                  <a:gd name="T46" fmla="*/ 50 w 139"/>
                  <a:gd name="T47" fmla="*/ 40 h 138"/>
                  <a:gd name="T48" fmla="*/ 51 w 139"/>
                  <a:gd name="T49" fmla="*/ 37 h 138"/>
                  <a:gd name="T50" fmla="*/ 49 w 139"/>
                  <a:gd name="T51" fmla="*/ 35 h 138"/>
                  <a:gd name="T52" fmla="*/ 46 w 139"/>
                  <a:gd name="T53" fmla="*/ 27 h 138"/>
                  <a:gd name="T54" fmla="*/ 46 w 139"/>
                  <a:gd name="T55" fmla="*/ 22 h 138"/>
                  <a:gd name="T56" fmla="*/ 44 w 139"/>
                  <a:gd name="T57" fmla="*/ 17 h 138"/>
                  <a:gd name="T58" fmla="*/ 50 w 139"/>
                  <a:gd name="T59" fmla="*/ 12 h 138"/>
                  <a:gd name="T60" fmla="*/ 57 w 139"/>
                  <a:gd name="T61" fmla="*/ 11 h 138"/>
                  <a:gd name="T62" fmla="*/ 62 w 139"/>
                  <a:gd name="T63" fmla="*/ 8 h 138"/>
                  <a:gd name="T64" fmla="*/ 68 w 139"/>
                  <a:gd name="T65" fmla="*/ 5 h 138"/>
                  <a:gd name="T66" fmla="*/ 80 w 139"/>
                  <a:gd name="T67" fmla="*/ 3 h 138"/>
                  <a:gd name="T68" fmla="*/ 91 w 139"/>
                  <a:gd name="T69" fmla="*/ 3 h 138"/>
                  <a:gd name="T70" fmla="*/ 93 w 139"/>
                  <a:gd name="T71" fmla="*/ 4 h 138"/>
                  <a:gd name="T72" fmla="*/ 101 w 139"/>
                  <a:gd name="T73" fmla="*/ 0 h 138"/>
                  <a:gd name="T74" fmla="*/ 108 w 139"/>
                  <a:gd name="T75" fmla="*/ 0 h 138"/>
                  <a:gd name="T76" fmla="*/ 110 w 139"/>
                  <a:gd name="T77" fmla="*/ 3 h 138"/>
                  <a:gd name="T78" fmla="*/ 115 w 139"/>
                  <a:gd name="T79" fmla="*/ 2 h 138"/>
                  <a:gd name="T80" fmla="*/ 114 w 139"/>
                  <a:gd name="T81" fmla="*/ 6 h 138"/>
                  <a:gd name="T82" fmla="*/ 114 w 139"/>
                  <a:gd name="T83" fmla="*/ 14 h 138"/>
                  <a:gd name="T84" fmla="*/ 113 w 139"/>
                  <a:gd name="T85" fmla="*/ 21 h 138"/>
                  <a:gd name="T86" fmla="*/ 109 w 139"/>
                  <a:gd name="T87" fmla="*/ 26 h 138"/>
                  <a:gd name="T88" fmla="*/ 109 w 139"/>
                  <a:gd name="T89" fmla="*/ 32 h 138"/>
                  <a:gd name="T90" fmla="*/ 115 w 139"/>
                  <a:gd name="T91" fmla="*/ 37 h 138"/>
                  <a:gd name="T92" fmla="*/ 115 w 139"/>
                  <a:gd name="T93" fmla="*/ 38 h 138"/>
                  <a:gd name="T94" fmla="*/ 119 w 139"/>
                  <a:gd name="T95" fmla="*/ 41 h 138"/>
                  <a:gd name="T96" fmla="*/ 122 w 139"/>
                  <a:gd name="T97" fmla="*/ 55 h 138"/>
                  <a:gd name="T98" fmla="*/ 124 w 139"/>
                  <a:gd name="T99" fmla="*/ 62 h 138"/>
                  <a:gd name="T100" fmla="*/ 125 w 139"/>
                  <a:gd name="T101" fmla="*/ 66 h 138"/>
                  <a:gd name="T102" fmla="*/ 124 w 139"/>
                  <a:gd name="T103" fmla="*/ 72 h 138"/>
                  <a:gd name="T104" fmla="*/ 124 w 139"/>
                  <a:gd name="T105" fmla="*/ 75 h 138"/>
                  <a:gd name="T106" fmla="*/ 122 w 139"/>
                  <a:gd name="T107" fmla="*/ 79 h 138"/>
                  <a:gd name="T108" fmla="*/ 124 w 139"/>
                  <a:gd name="T109" fmla="*/ 84 h 138"/>
                  <a:gd name="T110" fmla="*/ 121 w 139"/>
                  <a:gd name="T111" fmla="*/ 87 h 138"/>
                  <a:gd name="T112" fmla="*/ 125 w 139"/>
                  <a:gd name="T113" fmla="*/ 92 h 138"/>
                  <a:gd name="T114" fmla="*/ 125 w 139"/>
                  <a:gd name="T115" fmla="*/ 96 h 138"/>
                  <a:gd name="T116" fmla="*/ 127 w 139"/>
                  <a:gd name="T117" fmla="*/ 99 h 138"/>
                  <a:gd name="T118" fmla="*/ 131 w 139"/>
                  <a:gd name="T119" fmla="*/ 98 h 138"/>
                  <a:gd name="T120" fmla="*/ 136 w 139"/>
                  <a:gd name="T121" fmla="*/ 102 h 138"/>
                  <a:gd name="T122" fmla="*/ 139 w 139"/>
                  <a:gd name="T1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 h="138">
                    <a:moveTo>
                      <a:pt x="139" y="107"/>
                    </a:moveTo>
                    <a:lnTo>
                      <a:pt x="116" y="120"/>
                    </a:lnTo>
                    <a:lnTo>
                      <a:pt x="96" y="135"/>
                    </a:lnTo>
                    <a:lnTo>
                      <a:pt x="87" y="137"/>
                    </a:lnTo>
                    <a:lnTo>
                      <a:pt x="79" y="138"/>
                    </a:lnTo>
                    <a:lnTo>
                      <a:pt x="79" y="133"/>
                    </a:lnTo>
                    <a:lnTo>
                      <a:pt x="77" y="132"/>
                    </a:lnTo>
                    <a:lnTo>
                      <a:pt x="72" y="131"/>
                    </a:lnTo>
                    <a:lnTo>
                      <a:pt x="71" y="127"/>
                    </a:lnTo>
                    <a:lnTo>
                      <a:pt x="48" y="112"/>
                    </a:lnTo>
                    <a:lnTo>
                      <a:pt x="26" y="96"/>
                    </a:lnTo>
                    <a:lnTo>
                      <a:pt x="0" y="78"/>
                    </a:lnTo>
                    <a:lnTo>
                      <a:pt x="0" y="77"/>
                    </a:lnTo>
                    <a:lnTo>
                      <a:pt x="0" y="75"/>
                    </a:lnTo>
                    <a:lnTo>
                      <a:pt x="0" y="67"/>
                    </a:lnTo>
                    <a:lnTo>
                      <a:pt x="11" y="61"/>
                    </a:lnTo>
                    <a:lnTo>
                      <a:pt x="17" y="60"/>
                    </a:lnTo>
                    <a:lnTo>
                      <a:pt x="23" y="57"/>
                    </a:lnTo>
                    <a:lnTo>
                      <a:pt x="26" y="54"/>
                    </a:lnTo>
                    <a:lnTo>
                      <a:pt x="33" y="51"/>
                    </a:lnTo>
                    <a:lnTo>
                      <a:pt x="34" y="45"/>
                    </a:lnTo>
                    <a:lnTo>
                      <a:pt x="38" y="44"/>
                    </a:lnTo>
                    <a:lnTo>
                      <a:pt x="40" y="41"/>
                    </a:lnTo>
                    <a:lnTo>
                      <a:pt x="50" y="40"/>
                    </a:lnTo>
                    <a:lnTo>
                      <a:pt x="51" y="37"/>
                    </a:lnTo>
                    <a:lnTo>
                      <a:pt x="49" y="35"/>
                    </a:lnTo>
                    <a:lnTo>
                      <a:pt x="46" y="27"/>
                    </a:lnTo>
                    <a:lnTo>
                      <a:pt x="46" y="22"/>
                    </a:lnTo>
                    <a:lnTo>
                      <a:pt x="44" y="17"/>
                    </a:lnTo>
                    <a:lnTo>
                      <a:pt x="50" y="12"/>
                    </a:lnTo>
                    <a:lnTo>
                      <a:pt x="57" y="11"/>
                    </a:lnTo>
                    <a:lnTo>
                      <a:pt x="62" y="8"/>
                    </a:lnTo>
                    <a:lnTo>
                      <a:pt x="68" y="5"/>
                    </a:lnTo>
                    <a:lnTo>
                      <a:pt x="80" y="3"/>
                    </a:lnTo>
                    <a:lnTo>
                      <a:pt x="91" y="3"/>
                    </a:lnTo>
                    <a:lnTo>
                      <a:pt x="93" y="4"/>
                    </a:lnTo>
                    <a:lnTo>
                      <a:pt x="101" y="0"/>
                    </a:lnTo>
                    <a:lnTo>
                      <a:pt x="108" y="0"/>
                    </a:lnTo>
                    <a:lnTo>
                      <a:pt x="110" y="3"/>
                    </a:lnTo>
                    <a:lnTo>
                      <a:pt x="115" y="2"/>
                    </a:lnTo>
                    <a:lnTo>
                      <a:pt x="114" y="6"/>
                    </a:lnTo>
                    <a:lnTo>
                      <a:pt x="114" y="14"/>
                    </a:lnTo>
                    <a:lnTo>
                      <a:pt x="113" y="21"/>
                    </a:lnTo>
                    <a:lnTo>
                      <a:pt x="109" y="26"/>
                    </a:lnTo>
                    <a:lnTo>
                      <a:pt x="109" y="32"/>
                    </a:lnTo>
                    <a:lnTo>
                      <a:pt x="115" y="37"/>
                    </a:lnTo>
                    <a:lnTo>
                      <a:pt x="115" y="38"/>
                    </a:lnTo>
                    <a:lnTo>
                      <a:pt x="119" y="41"/>
                    </a:lnTo>
                    <a:lnTo>
                      <a:pt x="122" y="55"/>
                    </a:lnTo>
                    <a:lnTo>
                      <a:pt x="124" y="62"/>
                    </a:lnTo>
                    <a:lnTo>
                      <a:pt x="125" y="66"/>
                    </a:lnTo>
                    <a:lnTo>
                      <a:pt x="124" y="72"/>
                    </a:lnTo>
                    <a:lnTo>
                      <a:pt x="124" y="75"/>
                    </a:lnTo>
                    <a:lnTo>
                      <a:pt x="122" y="79"/>
                    </a:lnTo>
                    <a:lnTo>
                      <a:pt x="124" y="84"/>
                    </a:lnTo>
                    <a:lnTo>
                      <a:pt x="121" y="87"/>
                    </a:lnTo>
                    <a:lnTo>
                      <a:pt x="125" y="92"/>
                    </a:lnTo>
                    <a:lnTo>
                      <a:pt x="125" y="96"/>
                    </a:lnTo>
                    <a:lnTo>
                      <a:pt x="127" y="99"/>
                    </a:lnTo>
                    <a:lnTo>
                      <a:pt x="131" y="98"/>
                    </a:lnTo>
                    <a:lnTo>
                      <a:pt x="136" y="102"/>
                    </a:lnTo>
                    <a:lnTo>
                      <a:pt x="139" y="10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8" name="任意多边形(F) 50">
                <a:extLst>
                  <a:ext uri="{FF2B5EF4-FFF2-40B4-BE49-F238E27FC236}">
                    <a16:creationId xmlns:a16="http://schemas.microsoft.com/office/drawing/2014/main" id="{377C16F9-C2C5-4AA8-B458-52C17C0555A2}"/>
                  </a:ext>
                </a:extLst>
              </p:cNvPr>
              <p:cNvSpPr>
                <a:spLocks/>
              </p:cNvSpPr>
              <p:nvPr/>
            </p:nvSpPr>
            <p:spPr bwMode="auto">
              <a:xfrm>
                <a:off x="3203575" y="5414963"/>
                <a:ext cx="130175" cy="115888"/>
              </a:xfrm>
              <a:custGeom>
                <a:avLst/>
                <a:gdLst>
                  <a:gd name="T0" fmla="*/ 69 w 82"/>
                  <a:gd name="T1" fmla="*/ 17 h 73"/>
                  <a:gd name="T2" fmla="*/ 66 w 82"/>
                  <a:gd name="T3" fmla="*/ 19 h 73"/>
                  <a:gd name="T4" fmla="*/ 65 w 82"/>
                  <a:gd name="T5" fmla="*/ 25 h 73"/>
                  <a:gd name="T6" fmla="*/ 64 w 82"/>
                  <a:gd name="T7" fmla="*/ 29 h 73"/>
                  <a:gd name="T8" fmla="*/ 62 w 82"/>
                  <a:gd name="T9" fmla="*/ 30 h 73"/>
                  <a:gd name="T10" fmla="*/ 59 w 82"/>
                  <a:gd name="T11" fmla="*/ 28 h 73"/>
                  <a:gd name="T12" fmla="*/ 57 w 82"/>
                  <a:gd name="T13" fmla="*/ 24 h 73"/>
                  <a:gd name="T14" fmla="*/ 52 w 82"/>
                  <a:gd name="T15" fmla="*/ 13 h 73"/>
                  <a:gd name="T16" fmla="*/ 51 w 82"/>
                  <a:gd name="T17" fmla="*/ 15 h 73"/>
                  <a:gd name="T18" fmla="*/ 54 w 82"/>
                  <a:gd name="T19" fmla="*/ 23 h 73"/>
                  <a:gd name="T20" fmla="*/ 58 w 82"/>
                  <a:gd name="T21" fmla="*/ 30 h 73"/>
                  <a:gd name="T22" fmla="*/ 63 w 82"/>
                  <a:gd name="T23" fmla="*/ 42 h 73"/>
                  <a:gd name="T24" fmla="*/ 65 w 82"/>
                  <a:gd name="T25" fmla="*/ 46 h 73"/>
                  <a:gd name="T26" fmla="*/ 68 w 82"/>
                  <a:gd name="T27" fmla="*/ 50 h 73"/>
                  <a:gd name="T28" fmla="*/ 74 w 82"/>
                  <a:gd name="T29" fmla="*/ 58 h 73"/>
                  <a:gd name="T30" fmla="*/ 72 w 82"/>
                  <a:gd name="T31" fmla="*/ 59 h 73"/>
                  <a:gd name="T32" fmla="*/ 72 w 82"/>
                  <a:gd name="T33" fmla="*/ 64 h 73"/>
                  <a:gd name="T34" fmla="*/ 81 w 82"/>
                  <a:gd name="T35" fmla="*/ 70 h 73"/>
                  <a:gd name="T36" fmla="*/ 82 w 82"/>
                  <a:gd name="T37" fmla="*/ 73 h 73"/>
                  <a:gd name="T38" fmla="*/ 55 w 82"/>
                  <a:gd name="T39" fmla="*/ 73 h 73"/>
                  <a:gd name="T40" fmla="*/ 29 w 82"/>
                  <a:gd name="T41" fmla="*/ 73 h 73"/>
                  <a:gd name="T42" fmla="*/ 2 w 82"/>
                  <a:gd name="T43" fmla="*/ 73 h 73"/>
                  <a:gd name="T44" fmla="*/ 2 w 82"/>
                  <a:gd name="T45" fmla="*/ 45 h 73"/>
                  <a:gd name="T46" fmla="*/ 2 w 82"/>
                  <a:gd name="T47" fmla="*/ 18 h 73"/>
                  <a:gd name="T48" fmla="*/ 0 w 82"/>
                  <a:gd name="T49" fmla="*/ 12 h 73"/>
                  <a:gd name="T50" fmla="*/ 2 w 82"/>
                  <a:gd name="T51" fmla="*/ 7 h 73"/>
                  <a:gd name="T52" fmla="*/ 1 w 82"/>
                  <a:gd name="T53" fmla="*/ 4 h 73"/>
                  <a:gd name="T54" fmla="*/ 4 w 82"/>
                  <a:gd name="T55" fmla="*/ 0 h 73"/>
                  <a:gd name="T56" fmla="*/ 12 w 82"/>
                  <a:gd name="T57" fmla="*/ 0 h 73"/>
                  <a:gd name="T58" fmla="*/ 18 w 82"/>
                  <a:gd name="T59" fmla="*/ 3 h 73"/>
                  <a:gd name="T60" fmla="*/ 25 w 82"/>
                  <a:gd name="T61" fmla="*/ 5 h 73"/>
                  <a:gd name="T62" fmla="*/ 28 w 82"/>
                  <a:gd name="T63" fmla="*/ 6 h 73"/>
                  <a:gd name="T64" fmla="*/ 34 w 82"/>
                  <a:gd name="T65" fmla="*/ 4 h 73"/>
                  <a:gd name="T66" fmla="*/ 36 w 82"/>
                  <a:gd name="T67" fmla="*/ 1 h 73"/>
                  <a:gd name="T68" fmla="*/ 42 w 82"/>
                  <a:gd name="T69" fmla="*/ 0 h 73"/>
                  <a:gd name="T70" fmla="*/ 47 w 82"/>
                  <a:gd name="T71" fmla="*/ 1 h 73"/>
                  <a:gd name="T72" fmla="*/ 48 w 82"/>
                  <a:gd name="T73" fmla="*/ 5 h 73"/>
                  <a:gd name="T74" fmla="*/ 51 w 82"/>
                  <a:gd name="T75" fmla="*/ 3 h 73"/>
                  <a:gd name="T76" fmla="*/ 55 w 82"/>
                  <a:gd name="T77" fmla="*/ 5 h 73"/>
                  <a:gd name="T78" fmla="*/ 60 w 82"/>
                  <a:gd name="T79" fmla="*/ 5 h 73"/>
                  <a:gd name="T80" fmla="*/ 64 w 82"/>
                  <a:gd name="T81" fmla="*/ 4 h 73"/>
                  <a:gd name="T82" fmla="*/ 69 w 82"/>
                  <a:gd name="T83"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73">
                    <a:moveTo>
                      <a:pt x="69" y="17"/>
                    </a:moveTo>
                    <a:lnTo>
                      <a:pt x="66" y="19"/>
                    </a:lnTo>
                    <a:lnTo>
                      <a:pt x="65" y="25"/>
                    </a:lnTo>
                    <a:lnTo>
                      <a:pt x="64" y="29"/>
                    </a:lnTo>
                    <a:lnTo>
                      <a:pt x="62" y="30"/>
                    </a:lnTo>
                    <a:lnTo>
                      <a:pt x="59" y="28"/>
                    </a:lnTo>
                    <a:lnTo>
                      <a:pt x="57" y="24"/>
                    </a:lnTo>
                    <a:lnTo>
                      <a:pt x="52" y="13"/>
                    </a:lnTo>
                    <a:lnTo>
                      <a:pt x="51" y="15"/>
                    </a:lnTo>
                    <a:lnTo>
                      <a:pt x="54" y="23"/>
                    </a:lnTo>
                    <a:lnTo>
                      <a:pt x="58" y="30"/>
                    </a:lnTo>
                    <a:lnTo>
                      <a:pt x="63" y="42"/>
                    </a:lnTo>
                    <a:lnTo>
                      <a:pt x="65" y="46"/>
                    </a:lnTo>
                    <a:lnTo>
                      <a:pt x="68" y="50"/>
                    </a:lnTo>
                    <a:lnTo>
                      <a:pt x="74" y="58"/>
                    </a:lnTo>
                    <a:lnTo>
                      <a:pt x="72" y="59"/>
                    </a:lnTo>
                    <a:lnTo>
                      <a:pt x="72" y="64"/>
                    </a:lnTo>
                    <a:lnTo>
                      <a:pt x="81" y="70"/>
                    </a:lnTo>
                    <a:lnTo>
                      <a:pt x="82" y="73"/>
                    </a:lnTo>
                    <a:lnTo>
                      <a:pt x="55" y="73"/>
                    </a:lnTo>
                    <a:lnTo>
                      <a:pt x="29" y="73"/>
                    </a:lnTo>
                    <a:lnTo>
                      <a:pt x="2" y="73"/>
                    </a:lnTo>
                    <a:lnTo>
                      <a:pt x="2" y="45"/>
                    </a:lnTo>
                    <a:lnTo>
                      <a:pt x="2" y="18"/>
                    </a:lnTo>
                    <a:lnTo>
                      <a:pt x="0" y="12"/>
                    </a:lnTo>
                    <a:lnTo>
                      <a:pt x="2" y="7"/>
                    </a:lnTo>
                    <a:lnTo>
                      <a:pt x="1" y="4"/>
                    </a:lnTo>
                    <a:lnTo>
                      <a:pt x="4" y="0"/>
                    </a:lnTo>
                    <a:lnTo>
                      <a:pt x="12" y="0"/>
                    </a:lnTo>
                    <a:lnTo>
                      <a:pt x="18" y="3"/>
                    </a:lnTo>
                    <a:lnTo>
                      <a:pt x="25" y="5"/>
                    </a:lnTo>
                    <a:lnTo>
                      <a:pt x="28" y="6"/>
                    </a:lnTo>
                    <a:lnTo>
                      <a:pt x="34" y="4"/>
                    </a:lnTo>
                    <a:lnTo>
                      <a:pt x="36" y="1"/>
                    </a:lnTo>
                    <a:lnTo>
                      <a:pt x="42" y="0"/>
                    </a:lnTo>
                    <a:lnTo>
                      <a:pt x="47" y="1"/>
                    </a:lnTo>
                    <a:lnTo>
                      <a:pt x="48" y="5"/>
                    </a:lnTo>
                    <a:lnTo>
                      <a:pt x="51" y="3"/>
                    </a:lnTo>
                    <a:lnTo>
                      <a:pt x="55" y="5"/>
                    </a:lnTo>
                    <a:lnTo>
                      <a:pt x="60" y="5"/>
                    </a:lnTo>
                    <a:lnTo>
                      <a:pt x="64" y="4"/>
                    </a:lnTo>
                    <a:lnTo>
                      <a:pt x="69" y="1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0" name="任意多边形(F) 51">
                <a:extLst>
                  <a:ext uri="{FF2B5EF4-FFF2-40B4-BE49-F238E27FC236}">
                    <a16:creationId xmlns:a16="http://schemas.microsoft.com/office/drawing/2014/main" id="{F01C2774-F981-4AB0-8749-AE0CE1E971EC}"/>
                  </a:ext>
                </a:extLst>
              </p:cNvPr>
              <p:cNvSpPr>
                <a:spLocks/>
              </p:cNvSpPr>
              <p:nvPr/>
            </p:nvSpPr>
            <p:spPr bwMode="auto">
              <a:xfrm>
                <a:off x="3327400" y="5573713"/>
                <a:ext cx="71438" cy="61913"/>
              </a:xfrm>
              <a:custGeom>
                <a:avLst/>
                <a:gdLst>
                  <a:gd name="T0" fmla="*/ 40 w 45"/>
                  <a:gd name="T1" fmla="*/ 38 h 39"/>
                  <a:gd name="T2" fmla="*/ 38 w 45"/>
                  <a:gd name="T3" fmla="*/ 37 h 39"/>
                  <a:gd name="T4" fmla="*/ 35 w 45"/>
                  <a:gd name="T5" fmla="*/ 32 h 39"/>
                  <a:gd name="T6" fmla="*/ 32 w 45"/>
                  <a:gd name="T7" fmla="*/ 29 h 39"/>
                  <a:gd name="T8" fmla="*/ 31 w 45"/>
                  <a:gd name="T9" fmla="*/ 27 h 39"/>
                  <a:gd name="T10" fmla="*/ 25 w 45"/>
                  <a:gd name="T11" fmla="*/ 25 h 39"/>
                  <a:gd name="T12" fmla="*/ 20 w 45"/>
                  <a:gd name="T13" fmla="*/ 25 h 39"/>
                  <a:gd name="T14" fmla="*/ 19 w 45"/>
                  <a:gd name="T15" fmla="*/ 23 h 39"/>
                  <a:gd name="T16" fmla="*/ 15 w 45"/>
                  <a:gd name="T17" fmla="*/ 25 h 39"/>
                  <a:gd name="T18" fmla="*/ 10 w 45"/>
                  <a:gd name="T19" fmla="*/ 22 h 39"/>
                  <a:gd name="T20" fmla="*/ 9 w 45"/>
                  <a:gd name="T21" fmla="*/ 27 h 39"/>
                  <a:gd name="T22" fmla="*/ 0 w 45"/>
                  <a:gd name="T23" fmla="*/ 26 h 39"/>
                  <a:gd name="T24" fmla="*/ 0 w 45"/>
                  <a:gd name="T25" fmla="*/ 22 h 39"/>
                  <a:gd name="T26" fmla="*/ 3 w 45"/>
                  <a:gd name="T27" fmla="*/ 12 h 39"/>
                  <a:gd name="T28" fmla="*/ 4 w 45"/>
                  <a:gd name="T29" fmla="*/ 8 h 39"/>
                  <a:gd name="T30" fmla="*/ 5 w 45"/>
                  <a:gd name="T31" fmla="*/ 5 h 39"/>
                  <a:gd name="T32" fmla="*/ 10 w 45"/>
                  <a:gd name="T33" fmla="*/ 4 h 39"/>
                  <a:gd name="T34" fmla="*/ 14 w 45"/>
                  <a:gd name="T35" fmla="*/ 0 h 39"/>
                  <a:gd name="T36" fmla="*/ 17 w 45"/>
                  <a:gd name="T37" fmla="*/ 9 h 39"/>
                  <a:gd name="T38" fmla="*/ 20 w 45"/>
                  <a:gd name="T39" fmla="*/ 15 h 39"/>
                  <a:gd name="T40" fmla="*/ 23 w 45"/>
                  <a:gd name="T41" fmla="*/ 19 h 39"/>
                  <a:gd name="T42" fmla="*/ 33 w 45"/>
                  <a:gd name="T43" fmla="*/ 25 h 39"/>
                  <a:gd name="T44" fmla="*/ 37 w 45"/>
                  <a:gd name="T45" fmla="*/ 29 h 39"/>
                  <a:gd name="T46" fmla="*/ 40 w 45"/>
                  <a:gd name="T47" fmla="*/ 33 h 39"/>
                  <a:gd name="T48" fmla="*/ 41 w 45"/>
                  <a:gd name="T49" fmla="*/ 35 h 39"/>
                  <a:gd name="T50" fmla="*/ 45 w 45"/>
                  <a:gd name="T51" fmla="*/ 37 h 39"/>
                  <a:gd name="T52" fmla="*/ 43 w 45"/>
                  <a:gd name="T53" fmla="*/ 39 h 39"/>
                  <a:gd name="T54" fmla="*/ 40 w 45"/>
                  <a:gd name="T5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39">
                    <a:moveTo>
                      <a:pt x="40" y="38"/>
                    </a:moveTo>
                    <a:lnTo>
                      <a:pt x="38" y="37"/>
                    </a:lnTo>
                    <a:lnTo>
                      <a:pt x="35" y="32"/>
                    </a:lnTo>
                    <a:lnTo>
                      <a:pt x="32" y="29"/>
                    </a:lnTo>
                    <a:lnTo>
                      <a:pt x="31" y="27"/>
                    </a:lnTo>
                    <a:lnTo>
                      <a:pt x="25" y="25"/>
                    </a:lnTo>
                    <a:lnTo>
                      <a:pt x="20" y="25"/>
                    </a:lnTo>
                    <a:lnTo>
                      <a:pt x="19" y="23"/>
                    </a:lnTo>
                    <a:lnTo>
                      <a:pt x="15" y="25"/>
                    </a:lnTo>
                    <a:lnTo>
                      <a:pt x="10" y="22"/>
                    </a:lnTo>
                    <a:lnTo>
                      <a:pt x="9" y="27"/>
                    </a:lnTo>
                    <a:lnTo>
                      <a:pt x="0" y="26"/>
                    </a:lnTo>
                    <a:lnTo>
                      <a:pt x="0" y="22"/>
                    </a:lnTo>
                    <a:lnTo>
                      <a:pt x="3" y="12"/>
                    </a:lnTo>
                    <a:lnTo>
                      <a:pt x="4" y="8"/>
                    </a:lnTo>
                    <a:lnTo>
                      <a:pt x="5" y="5"/>
                    </a:lnTo>
                    <a:lnTo>
                      <a:pt x="10" y="4"/>
                    </a:lnTo>
                    <a:lnTo>
                      <a:pt x="14" y="0"/>
                    </a:lnTo>
                    <a:lnTo>
                      <a:pt x="17" y="9"/>
                    </a:lnTo>
                    <a:lnTo>
                      <a:pt x="20" y="15"/>
                    </a:lnTo>
                    <a:lnTo>
                      <a:pt x="23" y="19"/>
                    </a:lnTo>
                    <a:lnTo>
                      <a:pt x="33" y="25"/>
                    </a:lnTo>
                    <a:lnTo>
                      <a:pt x="37" y="29"/>
                    </a:lnTo>
                    <a:lnTo>
                      <a:pt x="40" y="33"/>
                    </a:lnTo>
                    <a:lnTo>
                      <a:pt x="41" y="35"/>
                    </a:lnTo>
                    <a:lnTo>
                      <a:pt x="45" y="37"/>
                    </a:lnTo>
                    <a:lnTo>
                      <a:pt x="43" y="39"/>
                    </a:lnTo>
                    <a:lnTo>
                      <a:pt x="40" y="38"/>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1" name="任意多边形(F) 53">
                <a:extLst>
                  <a:ext uri="{FF2B5EF4-FFF2-40B4-BE49-F238E27FC236}">
                    <a16:creationId xmlns:a16="http://schemas.microsoft.com/office/drawing/2014/main" id="{46CFCCDD-EC0F-4355-9DE1-4A59C74E94DA}"/>
                  </a:ext>
                </a:extLst>
              </p:cNvPr>
              <p:cNvSpPr>
                <a:spLocks/>
              </p:cNvSpPr>
              <p:nvPr/>
            </p:nvSpPr>
            <p:spPr bwMode="auto">
              <a:xfrm>
                <a:off x="3290888" y="5608638"/>
                <a:ext cx="157163" cy="122238"/>
              </a:xfrm>
              <a:custGeom>
                <a:avLst/>
                <a:gdLst>
                  <a:gd name="T0" fmla="*/ 33 w 99"/>
                  <a:gd name="T1" fmla="*/ 0 h 77"/>
                  <a:gd name="T2" fmla="*/ 38 w 99"/>
                  <a:gd name="T3" fmla="*/ 3 h 77"/>
                  <a:gd name="T4" fmla="*/ 42 w 99"/>
                  <a:gd name="T5" fmla="*/ 1 h 77"/>
                  <a:gd name="T6" fmla="*/ 43 w 99"/>
                  <a:gd name="T7" fmla="*/ 3 h 77"/>
                  <a:gd name="T8" fmla="*/ 48 w 99"/>
                  <a:gd name="T9" fmla="*/ 3 h 77"/>
                  <a:gd name="T10" fmla="*/ 54 w 99"/>
                  <a:gd name="T11" fmla="*/ 5 h 77"/>
                  <a:gd name="T12" fmla="*/ 55 w 99"/>
                  <a:gd name="T13" fmla="*/ 7 h 77"/>
                  <a:gd name="T14" fmla="*/ 58 w 99"/>
                  <a:gd name="T15" fmla="*/ 10 h 77"/>
                  <a:gd name="T16" fmla="*/ 61 w 99"/>
                  <a:gd name="T17" fmla="*/ 15 h 77"/>
                  <a:gd name="T18" fmla="*/ 63 w 99"/>
                  <a:gd name="T19" fmla="*/ 16 h 77"/>
                  <a:gd name="T20" fmla="*/ 61 w 99"/>
                  <a:gd name="T21" fmla="*/ 19 h 77"/>
                  <a:gd name="T22" fmla="*/ 58 w 99"/>
                  <a:gd name="T23" fmla="*/ 22 h 77"/>
                  <a:gd name="T24" fmla="*/ 60 w 99"/>
                  <a:gd name="T25" fmla="*/ 24 h 77"/>
                  <a:gd name="T26" fmla="*/ 60 w 99"/>
                  <a:gd name="T27" fmla="*/ 27 h 77"/>
                  <a:gd name="T28" fmla="*/ 63 w 99"/>
                  <a:gd name="T29" fmla="*/ 27 h 77"/>
                  <a:gd name="T30" fmla="*/ 64 w 99"/>
                  <a:gd name="T31" fmla="*/ 26 h 77"/>
                  <a:gd name="T32" fmla="*/ 66 w 99"/>
                  <a:gd name="T33" fmla="*/ 27 h 77"/>
                  <a:gd name="T34" fmla="*/ 64 w 99"/>
                  <a:gd name="T35" fmla="*/ 29 h 77"/>
                  <a:gd name="T36" fmla="*/ 67 w 99"/>
                  <a:gd name="T37" fmla="*/ 34 h 77"/>
                  <a:gd name="T38" fmla="*/ 69 w 99"/>
                  <a:gd name="T39" fmla="*/ 36 h 77"/>
                  <a:gd name="T40" fmla="*/ 72 w 99"/>
                  <a:gd name="T41" fmla="*/ 39 h 77"/>
                  <a:gd name="T42" fmla="*/ 95 w 99"/>
                  <a:gd name="T43" fmla="*/ 47 h 77"/>
                  <a:gd name="T44" fmla="*/ 99 w 99"/>
                  <a:gd name="T45" fmla="*/ 47 h 77"/>
                  <a:gd name="T46" fmla="*/ 81 w 99"/>
                  <a:gd name="T47" fmla="*/ 67 h 77"/>
                  <a:gd name="T48" fmla="*/ 72 w 99"/>
                  <a:gd name="T49" fmla="*/ 68 h 77"/>
                  <a:gd name="T50" fmla="*/ 66 w 99"/>
                  <a:gd name="T51" fmla="*/ 73 h 77"/>
                  <a:gd name="T52" fmla="*/ 62 w 99"/>
                  <a:gd name="T53" fmla="*/ 73 h 77"/>
                  <a:gd name="T54" fmla="*/ 60 w 99"/>
                  <a:gd name="T55" fmla="*/ 74 h 77"/>
                  <a:gd name="T56" fmla="*/ 56 w 99"/>
                  <a:gd name="T57" fmla="*/ 74 h 77"/>
                  <a:gd name="T58" fmla="*/ 52 w 99"/>
                  <a:gd name="T59" fmla="*/ 73 h 77"/>
                  <a:gd name="T60" fmla="*/ 46 w 99"/>
                  <a:gd name="T61" fmla="*/ 75 h 77"/>
                  <a:gd name="T62" fmla="*/ 45 w 99"/>
                  <a:gd name="T63" fmla="*/ 77 h 77"/>
                  <a:gd name="T64" fmla="*/ 40 w 99"/>
                  <a:gd name="T65" fmla="*/ 77 h 77"/>
                  <a:gd name="T66" fmla="*/ 39 w 99"/>
                  <a:gd name="T67" fmla="*/ 76 h 77"/>
                  <a:gd name="T68" fmla="*/ 37 w 99"/>
                  <a:gd name="T69" fmla="*/ 76 h 77"/>
                  <a:gd name="T70" fmla="*/ 35 w 99"/>
                  <a:gd name="T71" fmla="*/ 76 h 77"/>
                  <a:gd name="T72" fmla="*/ 27 w 99"/>
                  <a:gd name="T73" fmla="*/ 71 h 77"/>
                  <a:gd name="T74" fmla="*/ 22 w 99"/>
                  <a:gd name="T75" fmla="*/ 71 h 77"/>
                  <a:gd name="T76" fmla="*/ 20 w 99"/>
                  <a:gd name="T77" fmla="*/ 69 h 77"/>
                  <a:gd name="T78" fmla="*/ 20 w 99"/>
                  <a:gd name="T79" fmla="*/ 65 h 77"/>
                  <a:gd name="T80" fmla="*/ 16 w 99"/>
                  <a:gd name="T81" fmla="*/ 64 h 77"/>
                  <a:gd name="T82" fmla="*/ 13 w 99"/>
                  <a:gd name="T83" fmla="*/ 57 h 77"/>
                  <a:gd name="T84" fmla="*/ 9 w 99"/>
                  <a:gd name="T85" fmla="*/ 55 h 77"/>
                  <a:gd name="T86" fmla="*/ 8 w 99"/>
                  <a:gd name="T87" fmla="*/ 52 h 77"/>
                  <a:gd name="T88" fmla="*/ 4 w 99"/>
                  <a:gd name="T89" fmla="*/ 48 h 77"/>
                  <a:gd name="T90" fmla="*/ 0 w 99"/>
                  <a:gd name="T91" fmla="*/ 48 h 77"/>
                  <a:gd name="T92" fmla="*/ 3 w 99"/>
                  <a:gd name="T93" fmla="*/ 45 h 77"/>
                  <a:gd name="T94" fmla="*/ 7 w 99"/>
                  <a:gd name="T95" fmla="*/ 45 h 77"/>
                  <a:gd name="T96" fmla="*/ 8 w 99"/>
                  <a:gd name="T97" fmla="*/ 42 h 77"/>
                  <a:gd name="T98" fmla="*/ 7 w 99"/>
                  <a:gd name="T99" fmla="*/ 36 h 77"/>
                  <a:gd name="T100" fmla="*/ 9 w 99"/>
                  <a:gd name="T101" fmla="*/ 29 h 77"/>
                  <a:gd name="T102" fmla="*/ 13 w 99"/>
                  <a:gd name="T103" fmla="*/ 28 h 77"/>
                  <a:gd name="T104" fmla="*/ 13 w 99"/>
                  <a:gd name="T105" fmla="*/ 24 h 77"/>
                  <a:gd name="T106" fmla="*/ 16 w 99"/>
                  <a:gd name="T107" fmla="*/ 19 h 77"/>
                  <a:gd name="T108" fmla="*/ 20 w 99"/>
                  <a:gd name="T109" fmla="*/ 16 h 77"/>
                  <a:gd name="T110" fmla="*/ 22 w 99"/>
                  <a:gd name="T111" fmla="*/ 10 h 77"/>
                  <a:gd name="T112" fmla="*/ 23 w 99"/>
                  <a:gd name="T113" fmla="*/ 4 h 77"/>
                  <a:gd name="T114" fmla="*/ 32 w 99"/>
                  <a:gd name="T115" fmla="*/ 5 h 77"/>
                  <a:gd name="T116" fmla="*/ 33 w 99"/>
                  <a:gd name="T1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 h="77">
                    <a:moveTo>
                      <a:pt x="33" y="0"/>
                    </a:moveTo>
                    <a:lnTo>
                      <a:pt x="38" y="3"/>
                    </a:lnTo>
                    <a:lnTo>
                      <a:pt x="42" y="1"/>
                    </a:lnTo>
                    <a:lnTo>
                      <a:pt x="43" y="3"/>
                    </a:lnTo>
                    <a:lnTo>
                      <a:pt x="48" y="3"/>
                    </a:lnTo>
                    <a:lnTo>
                      <a:pt x="54" y="5"/>
                    </a:lnTo>
                    <a:lnTo>
                      <a:pt x="55" y="7"/>
                    </a:lnTo>
                    <a:lnTo>
                      <a:pt x="58" y="10"/>
                    </a:lnTo>
                    <a:lnTo>
                      <a:pt x="61" y="15"/>
                    </a:lnTo>
                    <a:lnTo>
                      <a:pt x="63" y="16"/>
                    </a:lnTo>
                    <a:lnTo>
                      <a:pt x="61" y="19"/>
                    </a:lnTo>
                    <a:lnTo>
                      <a:pt x="58" y="22"/>
                    </a:lnTo>
                    <a:lnTo>
                      <a:pt x="60" y="24"/>
                    </a:lnTo>
                    <a:lnTo>
                      <a:pt x="60" y="27"/>
                    </a:lnTo>
                    <a:lnTo>
                      <a:pt x="63" y="27"/>
                    </a:lnTo>
                    <a:lnTo>
                      <a:pt x="64" y="26"/>
                    </a:lnTo>
                    <a:lnTo>
                      <a:pt x="66" y="27"/>
                    </a:lnTo>
                    <a:lnTo>
                      <a:pt x="64" y="29"/>
                    </a:lnTo>
                    <a:lnTo>
                      <a:pt x="67" y="34"/>
                    </a:lnTo>
                    <a:lnTo>
                      <a:pt x="69" y="36"/>
                    </a:lnTo>
                    <a:lnTo>
                      <a:pt x="72" y="39"/>
                    </a:lnTo>
                    <a:lnTo>
                      <a:pt x="95" y="47"/>
                    </a:lnTo>
                    <a:lnTo>
                      <a:pt x="99" y="47"/>
                    </a:lnTo>
                    <a:lnTo>
                      <a:pt x="81" y="67"/>
                    </a:lnTo>
                    <a:lnTo>
                      <a:pt x="72" y="68"/>
                    </a:lnTo>
                    <a:lnTo>
                      <a:pt x="66" y="73"/>
                    </a:lnTo>
                    <a:lnTo>
                      <a:pt x="62" y="73"/>
                    </a:lnTo>
                    <a:lnTo>
                      <a:pt x="60" y="74"/>
                    </a:lnTo>
                    <a:lnTo>
                      <a:pt x="56" y="74"/>
                    </a:lnTo>
                    <a:lnTo>
                      <a:pt x="52" y="73"/>
                    </a:lnTo>
                    <a:lnTo>
                      <a:pt x="46" y="75"/>
                    </a:lnTo>
                    <a:lnTo>
                      <a:pt x="45" y="77"/>
                    </a:lnTo>
                    <a:lnTo>
                      <a:pt x="40" y="77"/>
                    </a:lnTo>
                    <a:lnTo>
                      <a:pt x="39" y="76"/>
                    </a:lnTo>
                    <a:lnTo>
                      <a:pt x="37" y="76"/>
                    </a:lnTo>
                    <a:lnTo>
                      <a:pt x="35" y="76"/>
                    </a:lnTo>
                    <a:lnTo>
                      <a:pt x="27" y="71"/>
                    </a:lnTo>
                    <a:lnTo>
                      <a:pt x="22" y="71"/>
                    </a:lnTo>
                    <a:lnTo>
                      <a:pt x="20" y="69"/>
                    </a:lnTo>
                    <a:lnTo>
                      <a:pt x="20" y="65"/>
                    </a:lnTo>
                    <a:lnTo>
                      <a:pt x="16" y="64"/>
                    </a:lnTo>
                    <a:lnTo>
                      <a:pt x="13" y="57"/>
                    </a:lnTo>
                    <a:lnTo>
                      <a:pt x="9" y="55"/>
                    </a:lnTo>
                    <a:lnTo>
                      <a:pt x="8" y="52"/>
                    </a:lnTo>
                    <a:lnTo>
                      <a:pt x="4" y="48"/>
                    </a:lnTo>
                    <a:lnTo>
                      <a:pt x="0" y="48"/>
                    </a:lnTo>
                    <a:lnTo>
                      <a:pt x="3" y="45"/>
                    </a:lnTo>
                    <a:lnTo>
                      <a:pt x="7" y="45"/>
                    </a:lnTo>
                    <a:lnTo>
                      <a:pt x="8" y="42"/>
                    </a:lnTo>
                    <a:lnTo>
                      <a:pt x="7" y="36"/>
                    </a:lnTo>
                    <a:lnTo>
                      <a:pt x="9" y="29"/>
                    </a:lnTo>
                    <a:lnTo>
                      <a:pt x="13" y="28"/>
                    </a:lnTo>
                    <a:lnTo>
                      <a:pt x="13" y="24"/>
                    </a:lnTo>
                    <a:lnTo>
                      <a:pt x="16" y="19"/>
                    </a:lnTo>
                    <a:lnTo>
                      <a:pt x="20" y="16"/>
                    </a:lnTo>
                    <a:lnTo>
                      <a:pt x="22" y="10"/>
                    </a:lnTo>
                    <a:lnTo>
                      <a:pt x="23" y="4"/>
                    </a:lnTo>
                    <a:lnTo>
                      <a:pt x="32" y="5"/>
                    </a:lnTo>
                    <a:lnTo>
                      <a:pt x="33" y="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2" name="任意多边形(F) 58">
                <a:extLst>
                  <a:ext uri="{FF2B5EF4-FFF2-40B4-BE49-F238E27FC236}">
                    <a16:creationId xmlns:a16="http://schemas.microsoft.com/office/drawing/2014/main" id="{F762B20F-38BD-4F0E-AF81-80CF06508B7E}"/>
                  </a:ext>
                </a:extLst>
              </p:cNvPr>
              <p:cNvSpPr>
                <a:spLocks/>
              </p:cNvSpPr>
              <p:nvPr/>
            </p:nvSpPr>
            <p:spPr bwMode="auto">
              <a:xfrm>
                <a:off x="3035300" y="5743575"/>
                <a:ext cx="58738" cy="66675"/>
              </a:xfrm>
              <a:custGeom>
                <a:avLst/>
                <a:gdLst>
                  <a:gd name="T0" fmla="*/ 15 w 37"/>
                  <a:gd name="T1" fmla="*/ 42 h 42"/>
                  <a:gd name="T2" fmla="*/ 8 w 37"/>
                  <a:gd name="T3" fmla="*/ 35 h 42"/>
                  <a:gd name="T4" fmla="*/ 3 w 37"/>
                  <a:gd name="T5" fmla="*/ 30 h 42"/>
                  <a:gd name="T6" fmla="*/ 0 w 37"/>
                  <a:gd name="T7" fmla="*/ 23 h 42"/>
                  <a:gd name="T8" fmla="*/ 0 w 37"/>
                  <a:gd name="T9" fmla="*/ 20 h 42"/>
                  <a:gd name="T10" fmla="*/ 1 w 37"/>
                  <a:gd name="T11" fmla="*/ 19 h 42"/>
                  <a:gd name="T12" fmla="*/ 3 w 37"/>
                  <a:gd name="T13" fmla="*/ 14 h 42"/>
                  <a:gd name="T14" fmla="*/ 4 w 37"/>
                  <a:gd name="T15" fmla="*/ 9 h 42"/>
                  <a:gd name="T16" fmla="*/ 7 w 37"/>
                  <a:gd name="T17" fmla="*/ 8 h 42"/>
                  <a:gd name="T18" fmla="*/ 17 w 37"/>
                  <a:gd name="T19" fmla="*/ 8 h 42"/>
                  <a:gd name="T20" fmla="*/ 17 w 37"/>
                  <a:gd name="T21" fmla="*/ 1 h 42"/>
                  <a:gd name="T22" fmla="*/ 19 w 37"/>
                  <a:gd name="T23" fmla="*/ 0 h 42"/>
                  <a:gd name="T24" fmla="*/ 24 w 37"/>
                  <a:gd name="T25" fmla="*/ 1 h 42"/>
                  <a:gd name="T26" fmla="*/ 27 w 37"/>
                  <a:gd name="T27" fmla="*/ 0 h 42"/>
                  <a:gd name="T28" fmla="*/ 29 w 37"/>
                  <a:gd name="T29" fmla="*/ 1 h 42"/>
                  <a:gd name="T30" fmla="*/ 27 w 37"/>
                  <a:gd name="T31" fmla="*/ 3 h 42"/>
                  <a:gd name="T32" fmla="*/ 30 w 37"/>
                  <a:gd name="T33" fmla="*/ 7 h 42"/>
                  <a:gd name="T34" fmla="*/ 35 w 37"/>
                  <a:gd name="T35" fmla="*/ 6 h 42"/>
                  <a:gd name="T36" fmla="*/ 36 w 37"/>
                  <a:gd name="T37" fmla="*/ 7 h 42"/>
                  <a:gd name="T38" fmla="*/ 33 w 37"/>
                  <a:gd name="T39" fmla="*/ 15 h 42"/>
                  <a:gd name="T40" fmla="*/ 36 w 37"/>
                  <a:gd name="T41" fmla="*/ 19 h 42"/>
                  <a:gd name="T42" fmla="*/ 37 w 37"/>
                  <a:gd name="T43" fmla="*/ 24 h 42"/>
                  <a:gd name="T44" fmla="*/ 36 w 37"/>
                  <a:gd name="T45" fmla="*/ 29 h 42"/>
                  <a:gd name="T46" fmla="*/ 35 w 37"/>
                  <a:gd name="T47" fmla="*/ 32 h 42"/>
                  <a:gd name="T48" fmla="*/ 29 w 37"/>
                  <a:gd name="T49" fmla="*/ 31 h 42"/>
                  <a:gd name="T50" fmla="*/ 25 w 37"/>
                  <a:gd name="T51" fmla="*/ 29 h 42"/>
                  <a:gd name="T52" fmla="*/ 24 w 37"/>
                  <a:gd name="T53" fmla="*/ 31 h 42"/>
                  <a:gd name="T54" fmla="*/ 20 w 37"/>
                  <a:gd name="T55" fmla="*/ 32 h 42"/>
                  <a:gd name="T56" fmla="*/ 18 w 37"/>
                  <a:gd name="T57" fmla="*/ 34 h 42"/>
                  <a:gd name="T58" fmla="*/ 20 w 37"/>
                  <a:gd name="T59" fmla="*/ 38 h 42"/>
                  <a:gd name="T60" fmla="*/ 15 w 37"/>
                  <a:gd name="T6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2">
                    <a:moveTo>
                      <a:pt x="15" y="42"/>
                    </a:moveTo>
                    <a:lnTo>
                      <a:pt x="8" y="35"/>
                    </a:lnTo>
                    <a:lnTo>
                      <a:pt x="3" y="30"/>
                    </a:lnTo>
                    <a:lnTo>
                      <a:pt x="0" y="23"/>
                    </a:lnTo>
                    <a:lnTo>
                      <a:pt x="0" y="20"/>
                    </a:lnTo>
                    <a:lnTo>
                      <a:pt x="1" y="19"/>
                    </a:lnTo>
                    <a:lnTo>
                      <a:pt x="3" y="14"/>
                    </a:lnTo>
                    <a:lnTo>
                      <a:pt x="4" y="9"/>
                    </a:lnTo>
                    <a:lnTo>
                      <a:pt x="7" y="8"/>
                    </a:lnTo>
                    <a:lnTo>
                      <a:pt x="17" y="8"/>
                    </a:lnTo>
                    <a:lnTo>
                      <a:pt x="17" y="1"/>
                    </a:lnTo>
                    <a:lnTo>
                      <a:pt x="19" y="0"/>
                    </a:lnTo>
                    <a:lnTo>
                      <a:pt x="24" y="1"/>
                    </a:lnTo>
                    <a:lnTo>
                      <a:pt x="27" y="0"/>
                    </a:lnTo>
                    <a:lnTo>
                      <a:pt x="29" y="1"/>
                    </a:lnTo>
                    <a:lnTo>
                      <a:pt x="27" y="3"/>
                    </a:lnTo>
                    <a:lnTo>
                      <a:pt x="30" y="7"/>
                    </a:lnTo>
                    <a:lnTo>
                      <a:pt x="35" y="6"/>
                    </a:lnTo>
                    <a:lnTo>
                      <a:pt x="36" y="7"/>
                    </a:lnTo>
                    <a:lnTo>
                      <a:pt x="33" y="15"/>
                    </a:lnTo>
                    <a:lnTo>
                      <a:pt x="36" y="19"/>
                    </a:lnTo>
                    <a:lnTo>
                      <a:pt x="37" y="24"/>
                    </a:lnTo>
                    <a:lnTo>
                      <a:pt x="36" y="29"/>
                    </a:lnTo>
                    <a:lnTo>
                      <a:pt x="35" y="32"/>
                    </a:lnTo>
                    <a:lnTo>
                      <a:pt x="29" y="31"/>
                    </a:lnTo>
                    <a:lnTo>
                      <a:pt x="25" y="29"/>
                    </a:lnTo>
                    <a:lnTo>
                      <a:pt x="24" y="31"/>
                    </a:lnTo>
                    <a:lnTo>
                      <a:pt x="20" y="32"/>
                    </a:lnTo>
                    <a:lnTo>
                      <a:pt x="18" y="34"/>
                    </a:lnTo>
                    <a:lnTo>
                      <a:pt x="20" y="38"/>
                    </a:lnTo>
                    <a:lnTo>
                      <a:pt x="15" y="4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3" name="任意多边形(F) 62">
                <a:extLst>
                  <a:ext uri="{FF2B5EF4-FFF2-40B4-BE49-F238E27FC236}">
                    <a16:creationId xmlns:a16="http://schemas.microsoft.com/office/drawing/2014/main" id="{11203CF2-CCF3-4F10-A28F-5FA4B499705A}"/>
                  </a:ext>
                </a:extLst>
              </p:cNvPr>
              <p:cNvSpPr>
                <a:spLocks/>
              </p:cNvSpPr>
              <p:nvPr/>
            </p:nvSpPr>
            <p:spPr bwMode="auto">
              <a:xfrm>
                <a:off x="2906713" y="5651500"/>
                <a:ext cx="46038" cy="66675"/>
              </a:xfrm>
              <a:custGeom>
                <a:avLst/>
                <a:gdLst>
                  <a:gd name="T0" fmla="*/ 29 w 29"/>
                  <a:gd name="T1" fmla="*/ 34 h 42"/>
                  <a:gd name="T2" fmla="*/ 18 w 29"/>
                  <a:gd name="T3" fmla="*/ 38 h 42"/>
                  <a:gd name="T4" fmla="*/ 14 w 29"/>
                  <a:gd name="T5" fmla="*/ 40 h 42"/>
                  <a:gd name="T6" fmla="*/ 8 w 29"/>
                  <a:gd name="T7" fmla="*/ 42 h 42"/>
                  <a:gd name="T8" fmla="*/ 2 w 29"/>
                  <a:gd name="T9" fmla="*/ 41 h 42"/>
                  <a:gd name="T10" fmla="*/ 2 w 29"/>
                  <a:gd name="T11" fmla="*/ 37 h 42"/>
                  <a:gd name="T12" fmla="*/ 0 w 29"/>
                  <a:gd name="T13" fmla="*/ 32 h 42"/>
                  <a:gd name="T14" fmla="*/ 1 w 29"/>
                  <a:gd name="T15" fmla="*/ 24 h 42"/>
                  <a:gd name="T16" fmla="*/ 5 w 29"/>
                  <a:gd name="T17" fmla="*/ 19 h 42"/>
                  <a:gd name="T18" fmla="*/ 2 w 29"/>
                  <a:gd name="T19" fmla="*/ 9 h 42"/>
                  <a:gd name="T20" fmla="*/ 1 w 29"/>
                  <a:gd name="T21" fmla="*/ 3 h 42"/>
                  <a:gd name="T22" fmla="*/ 2 w 29"/>
                  <a:gd name="T23" fmla="*/ 0 h 42"/>
                  <a:gd name="T24" fmla="*/ 13 w 29"/>
                  <a:gd name="T25" fmla="*/ 0 h 42"/>
                  <a:gd name="T26" fmla="*/ 17 w 29"/>
                  <a:gd name="T27" fmla="*/ 0 h 42"/>
                  <a:gd name="T28" fmla="*/ 19 w 29"/>
                  <a:gd name="T29" fmla="*/ 0 h 42"/>
                  <a:gd name="T30" fmla="*/ 21 w 29"/>
                  <a:gd name="T31" fmla="*/ 0 h 42"/>
                  <a:gd name="T32" fmla="*/ 21 w 29"/>
                  <a:gd name="T33" fmla="*/ 2 h 42"/>
                  <a:gd name="T34" fmla="*/ 24 w 29"/>
                  <a:gd name="T35" fmla="*/ 6 h 42"/>
                  <a:gd name="T36" fmla="*/ 24 w 29"/>
                  <a:gd name="T37" fmla="*/ 11 h 42"/>
                  <a:gd name="T38" fmla="*/ 25 w 29"/>
                  <a:gd name="T39" fmla="*/ 15 h 42"/>
                  <a:gd name="T40" fmla="*/ 26 w 29"/>
                  <a:gd name="T41" fmla="*/ 18 h 42"/>
                  <a:gd name="T42" fmla="*/ 25 w 29"/>
                  <a:gd name="T43" fmla="*/ 24 h 42"/>
                  <a:gd name="T44" fmla="*/ 25 w 29"/>
                  <a:gd name="T45" fmla="*/ 28 h 42"/>
                  <a:gd name="T46" fmla="*/ 27 w 29"/>
                  <a:gd name="T47" fmla="*/ 31 h 42"/>
                  <a:gd name="T48" fmla="*/ 29 w 29"/>
                  <a:gd name="T49"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42">
                    <a:moveTo>
                      <a:pt x="29" y="34"/>
                    </a:moveTo>
                    <a:lnTo>
                      <a:pt x="18" y="38"/>
                    </a:lnTo>
                    <a:lnTo>
                      <a:pt x="14" y="40"/>
                    </a:lnTo>
                    <a:lnTo>
                      <a:pt x="8" y="42"/>
                    </a:lnTo>
                    <a:lnTo>
                      <a:pt x="2" y="41"/>
                    </a:lnTo>
                    <a:lnTo>
                      <a:pt x="2" y="37"/>
                    </a:lnTo>
                    <a:lnTo>
                      <a:pt x="0" y="32"/>
                    </a:lnTo>
                    <a:lnTo>
                      <a:pt x="1" y="24"/>
                    </a:lnTo>
                    <a:lnTo>
                      <a:pt x="5" y="19"/>
                    </a:lnTo>
                    <a:lnTo>
                      <a:pt x="2" y="9"/>
                    </a:lnTo>
                    <a:lnTo>
                      <a:pt x="1" y="3"/>
                    </a:lnTo>
                    <a:lnTo>
                      <a:pt x="2" y="0"/>
                    </a:lnTo>
                    <a:lnTo>
                      <a:pt x="13" y="0"/>
                    </a:lnTo>
                    <a:lnTo>
                      <a:pt x="17" y="0"/>
                    </a:lnTo>
                    <a:lnTo>
                      <a:pt x="19" y="0"/>
                    </a:lnTo>
                    <a:lnTo>
                      <a:pt x="21" y="0"/>
                    </a:lnTo>
                    <a:lnTo>
                      <a:pt x="21" y="2"/>
                    </a:lnTo>
                    <a:lnTo>
                      <a:pt x="24" y="6"/>
                    </a:lnTo>
                    <a:lnTo>
                      <a:pt x="24" y="11"/>
                    </a:lnTo>
                    <a:lnTo>
                      <a:pt x="25" y="15"/>
                    </a:lnTo>
                    <a:lnTo>
                      <a:pt x="26" y="18"/>
                    </a:lnTo>
                    <a:lnTo>
                      <a:pt x="25" y="24"/>
                    </a:lnTo>
                    <a:lnTo>
                      <a:pt x="25" y="28"/>
                    </a:lnTo>
                    <a:lnTo>
                      <a:pt x="27" y="31"/>
                    </a:lnTo>
                    <a:lnTo>
                      <a:pt x="29" y="3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4" name="任意多边形(F) 64">
                <a:extLst>
                  <a:ext uri="{FF2B5EF4-FFF2-40B4-BE49-F238E27FC236}">
                    <a16:creationId xmlns:a16="http://schemas.microsoft.com/office/drawing/2014/main" id="{9E9707E3-14E1-48D3-90C6-67B7127D572D}"/>
                  </a:ext>
                </a:extLst>
              </p:cNvPr>
              <p:cNvSpPr>
                <a:spLocks/>
              </p:cNvSpPr>
              <p:nvPr/>
            </p:nvSpPr>
            <p:spPr bwMode="auto">
              <a:xfrm>
                <a:off x="2760663" y="5619750"/>
                <a:ext cx="31750" cy="7938"/>
              </a:xfrm>
              <a:custGeom>
                <a:avLst/>
                <a:gdLst>
                  <a:gd name="T0" fmla="*/ 0 w 20"/>
                  <a:gd name="T1" fmla="*/ 5 h 5"/>
                  <a:gd name="T2" fmla="*/ 1 w 20"/>
                  <a:gd name="T3" fmla="*/ 2 h 5"/>
                  <a:gd name="T4" fmla="*/ 8 w 20"/>
                  <a:gd name="T5" fmla="*/ 2 h 5"/>
                  <a:gd name="T6" fmla="*/ 10 w 20"/>
                  <a:gd name="T7" fmla="*/ 0 h 5"/>
                  <a:gd name="T8" fmla="*/ 12 w 20"/>
                  <a:gd name="T9" fmla="*/ 0 h 5"/>
                  <a:gd name="T10" fmla="*/ 14 w 20"/>
                  <a:gd name="T11" fmla="*/ 2 h 5"/>
                  <a:gd name="T12" fmla="*/ 17 w 20"/>
                  <a:gd name="T13" fmla="*/ 2 h 5"/>
                  <a:gd name="T14" fmla="*/ 19 w 20"/>
                  <a:gd name="T15" fmla="*/ 0 h 5"/>
                  <a:gd name="T16" fmla="*/ 20 w 20"/>
                  <a:gd name="T17" fmla="*/ 3 h 5"/>
                  <a:gd name="T18" fmla="*/ 18 w 20"/>
                  <a:gd name="T19" fmla="*/ 4 h 5"/>
                  <a:gd name="T20" fmla="*/ 14 w 20"/>
                  <a:gd name="T21" fmla="*/ 4 h 5"/>
                  <a:gd name="T22" fmla="*/ 12 w 20"/>
                  <a:gd name="T23" fmla="*/ 3 h 5"/>
                  <a:gd name="T24" fmla="*/ 10 w 20"/>
                  <a:gd name="T25" fmla="*/ 4 h 5"/>
                  <a:gd name="T26" fmla="*/ 8 w 20"/>
                  <a:gd name="T27" fmla="*/ 4 h 5"/>
                  <a:gd name="T28" fmla="*/ 7 w 20"/>
                  <a:gd name="T29" fmla="*/ 5 h 5"/>
                  <a:gd name="T30" fmla="*/ 0 w 2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5">
                    <a:moveTo>
                      <a:pt x="0" y="5"/>
                    </a:moveTo>
                    <a:lnTo>
                      <a:pt x="1" y="2"/>
                    </a:lnTo>
                    <a:lnTo>
                      <a:pt x="8" y="2"/>
                    </a:lnTo>
                    <a:lnTo>
                      <a:pt x="10" y="0"/>
                    </a:lnTo>
                    <a:lnTo>
                      <a:pt x="12" y="0"/>
                    </a:lnTo>
                    <a:lnTo>
                      <a:pt x="14" y="2"/>
                    </a:lnTo>
                    <a:lnTo>
                      <a:pt x="17" y="2"/>
                    </a:lnTo>
                    <a:lnTo>
                      <a:pt x="19" y="0"/>
                    </a:lnTo>
                    <a:lnTo>
                      <a:pt x="20" y="3"/>
                    </a:lnTo>
                    <a:lnTo>
                      <a:pt x="18" y="4"/>
                    </a:lnTo>
                    <a:lnTo>
                      <a:pt x="14" y="4"/>
                    </a:lnTo>
                    <a:lnTo>
                      <a:pt x="12" y="3"/>
                    </a:lnTo>
                    <a:lnTo>
                      <a:pt x="10" y="4"/>
                    </a:lnTo>
                    <a:lnTo>
                      <a:pt x="8" y="4"/>
                    </a:lnTo>
                    <a:lnTo>
                      <a:pt x="7" y="5"/>
                    </a:lnTo>
                    <a:lnTo>
                      <a:pt x="0" y="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5" name="任意多边形(F) 65">
                <a:extLst>
                  <a:ext uri="{FF2B5EF4-FFF2-40B4-BE49-F238E27FC236}">
                    <a16:creationId xmlns:a16="http://schemas.microsoft.com/office/drawing/2014/main" id="{42ED723E-F0D2-400A-B332-2CBED8D08FA7}"/>
                  </a:ext>
                </a:extLst>
              </p:cNvPr>
              <p:cNvSpPr>
                <a:spLocks/>
              </p:cNvSpPr>
              <p:nvPr/>
            </p:nvSpPr>
            <p:spPr bwMode="auto">
              <a:xfrm>
                <a:off x="2779713" y="5634038"/>
                <a:ext cx="76200" cy="57150"/>
              </a:xfrm>
              <a:custGeom>
                <a:avLst/>
                <a:gdLst>
                  <a:gd name="T0" fmla="*/ 43 w 48"/>
                  <a:gd name="T1" fmla="*/ 32 h 36"/>
                  <a:gd name="T2" fmla="*/ 40 w 48"/>
                  <a:gd name="T3" fmla="*/ 36 h 36"/>
                  <a:gd name="T4" fmla="*/ 39 w 48"/>
                  <a:gd name="T5" fmla="*/ 31 h 36"/>
                  <a:gd name="T6" fmla="*/ 34 w 48"/>
                  <a:gd name="T7" fmla="*/ 28 h 36"/>
                  <a:gd name="T8" fmla="*/ 31 w 48"/>
                  <a:gd name="T9" fmla="*/ 29 h 36"/>
                  <a:gd name="T10" fmla="*/ 30 w 48"/>
                  <a:gd name="T11" fmla="*/ 24 h 36"/>
                  <a:gd name="T12" fmla="*/ 29 w 48"/>
                  <a:gd name="T13" fmla="*/ 19 h 36"/>
                  <a:gd name="T14" fmla="*/ 22 w 48"/>
                  <a:gd name="T15" fmla="*/ 17 h 36"/>
                  <a:gd name="T16" fmla="*/ 18 w 48"/>
                  <a:gd name="T17" fmla="*/ 19 h 36"/>
                  <a:gd name="T18" fmla="*/ 16 w 48"/>
                  <a:gd name="T19" fmla="*/ 22 h 36"/>
                  <a:gd name="T20" fmla="*/ 10 w 48"/>
                  <a:gd name="T21" fmla="*/ 20 h 36"/>
                  <a:gd name="T22" fmla="*/ 5 w 48"/>
                  <a:gd name="T23" fmla="*/ 18 h 36"/>
                  <a:gd name="T24" fmla="*/ 2 w 48"/>
                  <a:gd name="T25" fmla="*/ 13 h 36"/>
                  <a:gd name="T26" fmla="*/ 0 w 48"/>
                  <a:gd name="T27" fmla="*/ 11 h 36"/>
                  <a:gd name="T28" fmla="*/ 5 w 48"/>
                  <a:gd name="T29" fmla="*/ 7 h 36"/>
                  <a:gd name="T30" fmla="*/ 8 w 48"/>
                  <a:gd name="T31" fmla="*/ 6 h 36"/>
                  <a:gd name="T32" fmla="*/ 8 w 48"/>
                  <a:gd name="T33" fmla="*/ 3 h 36"/>
                  <a:gd name="T34" fmla="*/ 10 w 48"/>
                  <a:gd name="T35" fmla="*/ 0 h 36"/>
                  <a:gd name="T36" fmla="*/ 18 w 48"/>
                  <a:gd name="T37" fmla="*/ 2 h 36"/>
                  <a:gd name="T38" fmla="*/ 19 w 48"/>
                  <a:gd name="T39" fmla="*/ 1 h 36"/>
                  <a:gd name="T40" fmla="*/ 24 w 48"/>
                  <a:gd name="T41" fmla="*/ 1 h 36"/>
                  <a:gd name="T42" fmla="*/ 25 w 48"/>
                  <a:gd name="T43" fmla="*/ 3 h 36"/>
                  <a:gd name="T44" fmla="*/ 29 w 48"/>
                  <a:gd name="T45" fmla="*/ 2 h 36"/>
                  <a:gd name="T46" fmla="*/ 34 w 48"/>
                  <a:gd name="T47" fmla="*/ 5 h 36"/>
                  <a:gd name="T48" fmla="*/ 37 w 48"/>
                  <a:gd name="T49" fmla="*/ 2 h 36"/>
                  <a:gd name="T50" fmla="*/ 40 w 48"/>
                  <a:gd name="T51" fmla="*/ 2 h 36"/>
                  <a:gd name="T52" fmla="*/ 42 w 48"/>
                  <a:gd name="T53" fmla="*/ 5 h 36"/>
                  <a:gd name="T54" fmla="*/ 43 w 48"/>
                  <a:gd name="T55" fmla="*/ 10 h 36"/>
                  <a:gd name="T56" fmla="*/ 45 w 48"/>
                  <a:gd name="T57" fmla="*/ 12 h 36"/>
                  <a:gd name="T58" fmla="*/ 46 w 48"/>
                  <a:gd name="T59" fmla="*/ 14 h 36"/>
                  <a:gd name="T60" fmla="*/ 46 w 48"/>
                  <a:gd name="T61" fmla="*/ 17 h 36"/>
                  <a:gd name="T62" fmla="*/ 47 w 48"/>
                  <a:gd name="T63" fmla="*/ 22 h 36"/>
                  <a:gd name="T64" fmla="*/ 46 w 48"/>
                  <a:gd name="T65" fmla="*/ 28 h 36"/>
                  <a:gd name="T66" fmla="*/ 46 w 48"/>
                  <a:gd name="T67" fmla="*/ 30 h 36"/>
                  <a:gd name="T68" fmla="*/ 45 w 48"/>
                  <a:gd name="T6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6">
                    <a:moveTo>
                      <a:pt x="45" y="34"/>
                    </a:moveTo>
                    <a:lnTo>
                      <a:pt x="43" y="32"/>
                    </a:lnTo>
                    <a:lnTo>
                      <a:pt x="41" y="36"/>
                    </a:lnTo>
                    <a:lnTo>
                      <a:pt x="40" y="36"/>
                    </a:lnTo>
                    <a:lnTo>
                      <a:pt x="39" y="34"/>
                    </a:lnTo>
                    <a:lnTo>
                      <a:pt x="39" y="31"/>
                    </a:lnTo>
                    <a:lnTo>
                      <a:pt x="36" y="28"/>
                    </a:lnTo>
                    <a:lnTo>
                      <a:pt x="34" y="28"/>
                    </a:lnTo>
                    <a:lnTo>
                      <a:pt x="33" y="29"/>
                    </a:lnTo>
                    <a:lnTo>
                      <a:pt x="31" y="29"/>
                    </a:lnTo>
                    <a:lnTo>
                      <a:pt x="31" y="26"/>
                    </a:lnTo>
                    <a:lnTo>
                      <a:pt x="30" y="24"/>
                    </a:lnTo>
                    <a:lnTo>
                      <a:pt x="30" y="23"/>
                    </a:lnTo>
                    <a:lnTo>
                      <a:pt x="29" y="19"/>
                    </a:lnTo>
                    <a:lnTo>
                      <a:pt x="27" y="17"/>
                    </a:lnTo>
                    <a:lnTo>
                      <a:pt x="22" y="17"/>
                    </a:lnTo>
                    <a:lnTo>
                      <a:pt x="21" y="18"/>
                    </a:lnTo>
                    <a:lnTo>
                      <a:pt x="18" y="19"/>
                    </a:lnTo>
                    <a:lnTo>
                      <a:pt x="17" y="20"/>
                    </a:lnTo>
                    <a:lnTo>
                      <a:pt x="16" y="22"/>
                    </a:lnTo>
                    <a:lnTo>
                      <a:pt x="12" y="25"/>
                    </a:lnTo>
                    <a:lnTo>
                      <a:pt x="10" y="20"/>
                    </a:lnTo>
                    <a:lnTo>
                      <a:pt x="7" y="18"/>
                    </a:lnTo>
                    <a:lnTo>
                      <a:pt x="5" y="18"/>
                    </a:lnTo>
                    <a:lnTo>
                      <a:pt x="4" y="16"/>
                    </a:lnTo>
                    <a:lnTo>
                      <a:pt x="2" y="13"/>
                    </a:lnTo>
                    <a:lnTo>
                      <a:pt x="2" y="12"/>
                    </a:lnTo>
                    <a:lnTo>
                      <a:pt x="0" y="11"/>
                    </a:lnTo>
                    <a:lnTo>
                      <a:pt x="2" y="7"/>
                    </a:lnTo>
                    <a:lnTo>
                      <a:pt x="5" y="7"/>
                    </a:lnTo>
                    <a:lnTo>
                      <a:pt x="7" y="6"/>
                    </a:lnTo>
                    <a:lnTo>
                      <a:pt x="8" y="6"/>
                    </a:lnTo>
                    <a:lnTo>
                      <a:pt x="10" y="5"/>
                    </a:lnTo>
                    <a:lnTo>
                      <a:pt x="8" y="3"/>
                    </a:lnTo>
                    <a:lnTo>
                      <a:pt x="10" y="2"/>
                    </a:lnTo>
                    <a:lnTo>
                      <a:pt x="10" y="0"/>
                    </a:lnTo>
                    <a:lnTo>
                      <a:pt x="13" y="0"/>
                    </a:lnTo>
                    <a:lnTo>
                      <a:pt x="18" y="2"/>
                    </a:lnTo>
                    <a:lnTo>
                      <a:pt x="19" y="1"/>
                    </a:lnTo>
                    <a:lnTo>
                      <a:pt x="19" y="1"/>
                    </a:lnTo>
                    <a:lnTo>
                      <a:pt x="23" y="1"/>
                    </a:lnTo>
                    <a:lnTo>
                      <a:pt x="24" y="1"/>
                    </a:lnTo>
                    <a:lnTo>
                      <a:pt x="24" y="3"/>
                    </a:lnTo>
                    <a:lnTo>
                      <a:pt x="25" y="3"/>
                    </a:lnTo>
                    <a:lnTo>
                      <a:pt x="28" y="2"/>
                    </a:lnTo>
                    <a:lnTo>
                      <a:pt x="29" y="2"/>
                    </a:lnTo>
                    <a:lnTo>
                      <a:pt x="30" y="5"/>
                    </a:lnTo>
                    <a:lnTo>
                      <a:pt x="34" y="5"/>
                    </a:lnTo>
                    <a:lnTo>
                      <a:pt x="35" y="3"/>
                    </a:lnTo>
                    <a:lnTo>
                      <a:pt x="37" y="2"/>
                    </a:lnTo>
                    <a:lnTo>
                      <a:pt x="39" y="2"/>
                    </a:lnTo>
                    <a:lnTo>
                      <a:pt x="40" y="2"/>
                    </a:lnTo>
                    <a:lnTo>
                      <a:pt x="42" y="3"/>
                    </a:lnTo>
                    <a:lnTo>
                      <a:pt x="42" y="5"/>
                    </a:lnTo>
                    <a:lnTo>
                      <a:pt x="45" y="8"/>
                    </a:lnTo>
                    <a:lnTo>
                      <a:pt x="43" y="10"/>
                    </a:lnTo>
                    <a:lnTo>
                      <a:pt x="43" y="12"/>
                    </a:lnTo>
                    <a:lnTo>
                      <a:pt x="45" y="12"/>
                    </a:lnTo>
                    <a:lnTo>
                      <a:pt x="46" y="12"/>
                    </a:lnTo>
                    <a:lnTo>
                      <a:pt x="46" y="14"/>
                    </a:lnTo>
                    <a:lnTo>
                      <a:pt x="47" y="17"/>
                    </a:lnTo>
                    <a:lnTo>
                      <a:pt x="46" y="17"/>
                    </a:lnTo>
                    <a:lnTo>
                      <a:pt x="46" y="19"/>
                    </a:lnTo>
                    <a:lnTo>
                      <a:pt x="47" y="22"/>
                    </a:lnTo>
                    <a:lnTo>
                      <a:pt x="48" y="28"/>
                    </a:lnTo>
                    <a:lnTo>
                      <a:pt x="46" y="28"/>
                    </a:lnTo>
                    <a:lnTo>
                      <a:pt x="46" y="29"/>
                    </a:lnTo>
                    <a:lnTo>
                      <a:pt x="46" y="30"/>
                    </a:lnTo>
                    <a:lnTo>
                      <a:pt x="46" y="34"/>
                    </a:lnTo>
                    <a:lnTo>
                      <a:pt x="45" y="3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6" name="任意多边形(F) 66">
                <a:extLst>
                  <a:ext uri="{FF2B5EF4-FFF2-40B4-BE49-F238E27FC236}">
                    <a16:creationId xmlns:a16="http://schemas.microsoft.com/office/drawing/2014/main" id="{E9C2FCDA-4FFA-498C-AF62-D29F92B4D5B7}"/>
                  </a:ext>
                </a:extLst>
              </p:cNvPr>
              <p:cNvSpPr>
                <a:spLocks/>
              </p:cNvSpPr>
              <p:nvPr/>
            </p:nvSpPr>
            <p:spPr bwMode="auto">
              <a:xfrm>
                <a:off x="3040063" y="5743575"/>
                <a:ext cx="22225" cy="14288"/>
              </a:xfrm>
              <a:custGeom>
                <a:avLst/>
                <a:gdLst>
                  <a:gd name="T0" fmla="*/ 1 w 14"/>
                  <a:gd name="T1" fmla="*/ 9 h 9"/>
                  <a:gd name="T2" fmla="*/ 0 w 14"/>
                  <a:gd name="T3" fmla="*/ 8 h 9"/>
                  <a:gd name="T4" fmla="*/ 3 w 14"/>
                  <a:gd name="T5" fmla="*/ 0 h 9"/>
                  <a:gd name="T6" fmla="*/ 14 w 14"/>
                  <a:gd name="T7" fmla="*/ 1 h 9"/>
                  <a:gd name="T8" fmla="*/ 14 w 14"/>
                  <a:gd name="T9" fmla="*/ 8 h 9"/>
                  <a:gd name="T10" fmla="*/ 4 w 14"/>
                  <a:gd name="T11" fmla="*/ 8 h 9"/>
                  <a:gd name="T12" fmla="*/ 1 w 1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4" h="9">
                    <a:moveTo>
                      <a:pt x="1" y="9"/>
                    </a:moveTo>
                    <a:lnTo>
                      <a:pt x="0" y="8"/>
                    </a:lnTo>
                    <a:lnTo>
                      <a:pt x="3" y="0"/>
                    </a:lnTo>
                    <a:lnTo>
                      <a:pt x="14" y="1"/>
                    </a:lnTo>
                    <a:lnTo>
                      <a:pt x="14" y="8"/>
                    </a:lnTo>
                    <a:lnTo>
                      <a:pt x="4" y="8"/>
                    </a:lnTo>
                    <a:lnTo>
                      <a:pt x="1" y="9"/>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7" name="任意多边形(F) 69">
                <a:extLst>
                  <a:ext uri="{FF2B5EF4-FFF2-40B4-BE49-F238E27FC236}">
                    <a16:creationId xmlns:a16="http://schemas.microsoft.com/office/drawing/2014/main" id="{32F64843-D96E-4F99-99E0-B7F82638A576}"/>
                  </a:ext>
                </a:extLst>
              </p:cNvPr>
              <p:cNvSpPr>
                <a:spLocks/>
              </p:cNvSpPr>
              <p:nvPr/>
            </p:nvSpPr>
            <p:spPr bwMode="auto">
              <a:xfrm>
                <a:off x="2762250" y="5634038"/>
                <a:ext cx="33338" cy="17463"/>
              </a:xfrm>
              <a:custGeom>
                <a:avLst/>
                <a:gdLst>
                  <a:gd name="T0" fmla="*/ 11 w 21"/>
                  <a:gd name="T1" fmla="*/ 11 h 11"/>
                  <a:gd name="T2" fmla="*/ 7 w 21"/>
                  <a:gd name="T3" fmla="*/ 7 h 11"/>
                  <a:gd name="T4" fmla="*/ 5 w 21"/>
                  <a:gd name="T5" fmla="*/ 7 h 11"/>
                  <a:gd name="T6" fmla="*/ 3 w 21"/>
                  <a:gd name="T7" fmla="*/ 6 h 11"/>
                  <a:gd name="T8" fmla="*/ 3 w 21"/>
                  <a:gd name="T9" fmla="*/ 5 h 11"/>
                  <a:gd name="T10" fmla="*/ 1 w 21"/>
                  <a:gd name="T11" fmla="*/ 2 h 11"/>
                  <a:gd name="T12" fmla="*/ 0 w 21"/>
                  <a:gd name="T13" fmla="*/ 1 h 11"/>
                  <a:gd name="T14" fmla="*/ 4 w 21"/>
                  <a:gd name="T15" fmla="*/ 0 h 11"/>
                  <a:gd name="T16" fmla="*/ 6 w 21"/>
                  <a:gd name="T17" fmla="*/ 1 h 11"/>
                  <a:gd name="T18" fmla="*/ 9 w 21"/>
                  <a:gd name="T19" fmla="*/ 0 h 11"/>
                  <a:gd name="T20" fmla="*/ 21 w 21"/>
                  <a:gd name="T21" fmla="*/ 0 h 11"/>
                  <a:gd name="T22" fmla="*/ 21 w 21"/>
                  <a:gd name="T23" fmla="*/ 2 h 11"/>
                  <a:gd name="T24" fmla="*/ 19 w 21"/>
                  <a:gd name="T25" fmla="*/ 3 h 11"/>
                  <a:gd name="T26" fmla="*/ 21 w 21"/>
                  <a:gd name="T27" fmla="*/ 5 h 11"/>
                  <a:gd name="T28" fmla="*/ 19 w 21"/>
                  <a:gd name="T29" fmla="*/ 6 h 11"/>
                  <a:gd name="T30" fmla="*/ 18 w 21"/>
                  <a:gd name="T31" fmla="*/ 6 h 11"/>
                  <a:gd name="T32" fmla="*/ 16 w 21"/>
                  <a:gd name="T33" fmla="*/ 7 h 11"/>
                  <a:gd name="T34" fmla="*/ 13 w 21"/>
                  <a:gd name="T35" fmla="*/ 7 h 11"/>
                  <a:gd name="T36" fmla="*/ 11 w 21"/>
                  <a:gd name="T3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1">
                    <a:moveTo>
                      <a:pt x="11" y="11"/>
                    </a:moveTo>
                    <a:lnTo>
                      <a:pt x="7" y="7"/>
                    </a:lnTo>
                    <a:lnTo>
                      <a:pt x="5" y="7"/>
                    </a:lnTo>
                    <a:lnTo>
                      <a:pt x="3" y="6"/>
                    </a:lnTo>
                    <a:lnTo>
                      <a:pt x="3" y="5"/>
                    </a:lnTo>
                    <a:lnTo>
                      <a:pt x="1" y="2"/>
                    </a:lnTo>
                    <a:lnTo>
                      <a:pt x="0" y="1"/>
                    </a:lnTo>
                    <a:lnTo>
                      <a:pt x="4" y="0"/>
                    </a:lnTo>
                    <a:lnTo>
                      <a:pt x="6" y="1"/>
                    </a:lnTo>
                    <a:lnTo>
                      <a:pt x="9" y="0"/>
                    </a:lnTo>
                    <a:lnTo>
                      <a:pt x="21" y="0"/>
                    </a:lnTo>
                    <a:lnTo>
                      <a:pt x="21" y="2"/>
                    </a:lnTo>
                    <a:lnTo>
                      <a:pt x="19" y="3"/>
                    </a:lnTo>
                    <a:lnTo>
                      <a:pt x="21" y="5"/>
                    </a:lnTo>
                    <a:lnTo>
                      <a:pt x="19" y="6"/>
                    </a:lnTo>
                    <a:lnTo>
                      <a:pt x="18" y="6"/>
                    </a:lnTo>
                    <a:lnTo>
                      <a:pt x="16" y="7"/>
                    </a:lnTo>
                    <a:lnTo>
                      <a:pt x="13" y="7"/>
                    </a:lnTo>
                    <a:lnTo>
                      <a:pt x="11" y="1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8" name="任意多边形(F) 77">
                <a:extLst>
                  <a:ext uri="{FF2B5EF4-FFF2-40B4-BE49-F238E27FC236}">
                    <a16:creationId xmlns:a16="http://schemas.microsoft.com/office/drawing/2014/main" id="{4A7B2199-94D0-4204-9E99-B225E81616ED}"/>
                  </a:ext>
                </a:extLst>
              </p:cNvPr>
              <p:cNvSpPr>
                <a:spLocks/>
              </p:cNvSpPr>
              <p:nvPr/>
            </p:nvSpPr>
            <p:spPr bwMode="auto">
              <a:xfrm>
                <a:off x="3305175" y="5394325"/>
                <a:ext cx="17463" cy="47625"/>
              </a:xfrm>
              <a:custGeom>
                <a:avLst/>
                <a:gdLst>
                  <a:gd name="T0" fmla="*/ 10 w 11"/>
                  <a:gd name="T1" fmla="*/ 5 h 30"/>
                  <a:gd name="T2" fmla="*/ 8 w 11"/>
                  <a:gd name="T3" fmla="*/ 7 h 30"/>
                  <a:gd name="T4" fmla="*/ 6 w 11"/>
                  <a:gd name="T5" fmla="*/ 6 h 30"/>
                  <a:gd name="T6" fmla="*/ 5 w 11"/>
                  <a:gd name="T7" fmla="*/ 11 h 30"/>
                  <a:gd name="T8" fmla="*/ 7 w 11"/>
                  <a:gd name="T9" fmla="*/ 12 h 30"/>
                  <a:gd name="T10" fmla="*/ 5 w 11"/>
                  <a:gd name="T11" fmla="*/ 13 h 30"/>
                  <a:gd name="T12" fmla="*/ 5 w 11"/>
                  <a:gd name="T13" fmla="*/ 16 h 30"/>
                  <a:gd name="T14" fmla="*/ 7 w 11"/>
                  <a:gd name="T15" fmla="*/ 14 h 30"/>
                  <a:gd name="T16" fmla="*/ 8 w 11"/>
                  <a:gd name="T17" fmla="*/ 17 h 30"/>
                  <a:gd name="T18" fmla="*/ 5 w 11"/>
                  <a:gd name="T19" fmla="*/ 30 h 30"/>
                  <a:gd name="T20" fmla="*/ 0 w 11"/>
                  <a:gd name="T21" fmla="*/ 17 h 30"/>
                  <a:gd name="T22" fmla="*/ 2 w 11"/>
                  <a:gd name="T23" fmla="*/ 13 h 30"/>
                  <a:gd name="T24" fmla="*/ 1 w 11"/>
                  <a:gd name="T25" fmla="*/ 13 h 30"/>
                  <a:gd name="T26" fmla="*/ 4 w 11"/>
                  <a:gd name="T27" fmla="*/ 9 h 30"/>
                  <a:gd name="T28" fmla="*/ 5 w 11"/>
                  <a:gd name="T29" fmla="*/ 3 h 30"/>
                  <a:gd name="T30" fmla="*/ 6 w 11"/>
                  <a:gd name="T31" fmla="*/ 1 h 30"/>
                  <a:gd name="T32" fmla="*/ 6 w 11"/>
                  <a:gd name="T33" fmla="*/ 1 h 30"/>
                  <a:gd name="T34" fmla="*/ 8 w 11"/>
                  <a:gd name="T35" fmla="*/ 1 h 30"/>
                  <a:gd name="T36" fmla="*/ 8 w 11"/>
                  <a:gd name="T37" fmla="*/ 0 h 30"/>
                  <a:gd name="T38" fmla="*/ 11 w 11"/>
                  <a:gd name="T39" fmla="*/ 0 h 30"/>
                  <a:gd name="T40" fmla="*/ 11 w 11"/>
                  <a:gd name="T41" fmla="*/ 3 h 30"/>
                  <a:gd name="T42" fmla="*/ 10 w 11"/>
                  <a:gd name="T43" fmla="*/ 5 h 30"/>
                  <a:gd name="T44" fmla="*/ 10 w 11"/>
                  <a:gd name="T4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30">
                    <a:moveTo>
                      <a:pt x="10" y="5"/>
                    </a:moveTo>
                    <a:lnTo>
                      <a:pt x="8" y="7"/>
                    </a:lnTo>
                    <a:lnTo>
                      <a:pt x="6" y="6"/>
                    </a:lnTo>
                    <a:lnTo>
                      <a:pt x="5" y="11"/>
                    </a:lnTo>
                    <a:lnTo>
                      <a:pt x="7" y="12"/>
                    </a:lnTo>
                    <a:lnTo>
                      <a:pt x="5" y="13"/>
                    </a:lnTo>
                    <a:lnTo>
                      <a:pt x="5" y="16"/>
                    </a:lnTo>
                    <a:lnTo>
                      <a:pt x="7" y="14"/>
                    </a:lnTo>
                    <a:lnTo>
                      <a:pt x="8" y="17"/>
                    </a:lnTo>
                    <a:lnTo>
                      <a:pt x="5" y="30"/>
                    </a:lnTo>
                    <a:lnTo>
                      <a:pt x="0" y="17"/>
                    </a:lnTo>
                    <a:lnTo>
                      <a:pt x="2" y="13"/>
                    </a:lnTo>
                    <a:lnTo>
                      <a:pt x="1" y="13"/>
                    </a:lnTo>
                    <a:lnTo>
                      <a:pt x="4" y="9"/>
                    </a:lnTo>
                    <a:lnTo>
                      <a:pt x="5" y="3"/>
                    </a:lnTo>
                    <a:lnTo>
                      <a:pt x="6" y="1"/>
                    </a:lnTo>
                    <a:lnTo>
                      <a:pt x="6" y="1"/>
                    </a:lnTo>
                    <a:lnTo>
                      <a:pt x="8" y="1"/>
                    </a:lnTo>
                    <a:lnTo>
                      <a:pt x="8" y="0"/>
                    </a:lnTo>
                    <a:lnTo>
                      <a:pt x="11" y="0"/>
                    </a:lnTo>
                    <a:lnTo>
                      <a:pt x="11" y="3"/>
                    </a:lnTo>
                    <a:lnTo>
                      <a:pt x="10" y="5"/>
                    </a:lnTo>
                    <a:lnTo>
                      <a:pt x="10" y="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9" name="任意多边形(F) 79">
                <a:extLst>
                  <a:ext uri="{FF2B5EF4-FFF2-40B4-BE49-F238E27FC236}">
                    <a16:creationId xmlns:a16="http://schemas.microsoft.com/office/drawing/2014/main" id="{8C6016A8-0D4D-4939-9A00-C0D144CD6C57}"/>
                  </a:ext>
                </a:extLst>
              </p:cNvPr>
              <p:cNvSpPr>
                <a:spLocks/>
              </p:cNvSpPr>
              <p:nvPr/>
            </p:nvSpPr>
            <p:spPr bwMode="auto">
              <a:xfrm>
                <a:off x="3352800" y="5340350"/>
                <a:ext cx="106363" cy="104775"/>
              </a:xfrm>
              <a:custGeom>
                <a:avLst/>
                <a:gdLst>
                  <a:gd name="T0" fmla="*/ 45 w 67"/>
                  <a:gd name="T1" fmla="*/ 12 h 66"/>
                  <a:gd name="T2" fmla="*/ 50 w 67"/>
                  <a:gd name="T3" fmla="*/ 14 h 66"/>
                  <a:gd name="T4" fmla="*/ 50 w 67"/>
                  <a:gd name="T5" fmla="*/ 19 h 66"/>
                  <a:gd name="T6" fmla="*/ 46 w 67"/>
                  <a:gd name="T7" fmla="*/ 22 h 66"/>
                  <a:gd name="T8" fmla="*/ 45 w 67"/>
                  <a:gd name="T9" fmla="*/ 29 h 66"/>
                  <a:gd name="T10" fmla="*/ 50 w 67"/>
                  <a:gd name="T11" fmla="*/ 36 h 66"/>
                  <a:gd name="T12" fmla="*/ 58 w 67"/>
                  <a:gd name="T13" fmla="*/ 40 h 66"/>
                  <a:gd name="T14" fmla="*/ 62 w 67"/>
                  <a:gd name="T15" fmla="*/ 46 h 66"/>
                  <a:gd name="T16" fmla="*/ 60 w 67"/>
                  <a:gd name="T17" fmla="*/ 52 h 66"/>
                  <a:gd name="T18" fmla="*/ 62 w 67"/>
                  <a:gd name="T19" fmla="*/ 52 h 66"/>
                  <a:gd name="T20" fmla="*/ 63 w 67"/>
                  <a:gd name="T21" fmla="*/ 57 h 66"/>
                  <a:gd name="T22" fmla="*/ 67 w 67"/>
                  <a:gd name="T23" fmla="*/ 60 h 66"/>
                  <a:gd name="T24" fmla="*/ 62 w 67"/>
                  <a:gd name="T25" fmla="*/ 60 h 66"/>
                  <a:gd name="T26" fmla="*/ 58 w 67"/>
                  <a:gd name="T27" fmla="*/ 59 h 66"/>
                  <a:gd name="T28" fmla="*/ 52 w 67"/>
                  <a:gd name="T29" fmla="*/ 66 h 66"/>
                  <a:gd name="T30" fmla="*/ 40 w 67"/>
                  <a:gd name="T31" fmla="*/ 66 h 66"/>
                  <a:gd name="T32" fmla="*/ 22 w 67"/>
                  <a:gd name="T33" fmla="*/ 51 h 66"/>
                  <a:gd name="T34" fmla="*/ 11 w 67"/>
                  <a:gd name="T35" fmla="*/ 45 h 66"/>
                  <a:gd name="T36" fmla="*/ 4 w 67"/>
                  <a:gd name="T37" fmla="*/ 42 h 66"/>
                  <a:gd name="T38" fmla="*/ 0 w 67"/>
                  <a:gd name="T39" fmla="*/ 34 h 66"/>
                  <a:gd name="T40" fmla="*/ 16 w 67"/>
                  <a:gd name="T41" fmla="*/ 25 h 66"/>
                  <a:gd name="T42" fmla="*/ 18 w 67"/>
                  <a:gd name="T43" fmla="*/ 14 h 66"/>
                  <a:gd name="T44" fmla="*/ 17 w 67"/>
                  <a:gd name="T45" fmla="*/ 8 h 66"/>
                  <a:gd name="T46" fmla="*/ 21 w 67"/>
                  <a:gd name="T47" fmla="*/ 7 h 66"/>
                  <a:gd name="T48" fmla="*/ 24 w 67"/>
                  <a:gd name="T49" fmla="*/ 1 h 66"/>
                  <a:gd name="T50" fmla="*/ 27 w 67"/>
                  <a:gd name="T51" fmla="*/ 0 h 66"/>
                  <a:gd name="T52" fmla="*/ 35 w 67"/>
                  <a:gd name="T53" fmla="*/ 1 h 66"/>
                  <a:gd name="T54" fmla="*/ 38 w 67"/>
                  <a:gd name="T55" fmla="*/ 4 h 66"/>
                  <a:gd name="T56" fmla="*/ 41 w 67"/>
                  <a:gd name="T57" fmla="*/ 2 h 66"/>
                  <a:gd name="T58" fmla="*/ 45 w 67"/>
                  <a:gd name="T59"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66">
                    <a:moveTo>
                      <a:pt x="45" y="12"/>
                    </a:moveTo>
                    <a:lnTo>
                      <a:pt x="50" y="14"/>
                    </a:lnTo>
                    <a:lnTo>
                      <a:pt x="50" y="19"/>
                    </a:lnTo>
                    <a:lnTo>
                      <a:pt x="46" y="22"/>
                    </a:lnTo>
                    <a:lnTo>
                      <a:pt x="45" y="29"/>
                    </a:lnTo>
                    <a:lnTo>
                      <a:pt x="50" y="36"/>
                    </a:lnTo>
                    <a:lnTo>
                      <a:pt x="58" y="40"/>
                    </a:lnTo>
                    <a:lnTo>
                      <a:pt x="62" y="46"/>
                    </a:lnTo>
                    <a:lnTo>
                      <a:pt x="60" y="52"/>
                    </a:lnTo>
                    <a:lnTo>
                      <a:pt x="62" y="52"/>
                    </a:lnTo>
                    <a:lnTo>
                      <a:pt x="63" y="57"/>
                    </a:lnTo>
                    <a:lnTo>
                      <a:pt x="67" y="60"/>
                    </a:lnTo>
                    <a:lnTo>
                      <a:pt x="62" y="60"/>
                    </a:lnTo>
                    <a:lnTo>
                      <a:pt x="58" y="59"/>
                    </a:lnTo>
                    <a:lnTo>
                      <a:pt x="52" y="66"/>
                    </a:lnTo>
                    <a:lnTo>
                      <a:pt x="40" y="66"/>
                    </a:lnTo>
                    <a:lnTo>
                      <a:pt x="22" y="51"/>
                    </a:lnTo>
                    <a:lnTo>
                      <a:pt x="11" y="45"/>
                    </a:lnTo>
                    <a:lnTo>
                      <a:pt x="4" y="42"/>
                    </a:lnTo>
                    <a:lnTo>
                      <a:pt x="0" y="34"/>
                    </a:lnTo>
                    <a:lnTo>
                      <a:pt x="16" y="25"/>
                    </a:lnTo>
                    <a:lnTo>
                      <a:pt x="18" y="14"/>
                    </a:lnTo>
                    <a:lnTo>
                      <a:pt x="17" y="8"/>
                    </a:lnTo>
                    <a:lnTo>
                      <a:pt x="21" y="7"/>
                    </a:lnTo>
                    <a:lnTo>
                      <a:pt x="24" y="1"/>
                    </a:lnTo>
                    <a:lnTo>
                      <a:pt x="27" y="0"/>
                    </a:lnTo>
                    <a:lnTo>
                      <a:pt x="35" y="1"/>
                    </a:lnTo>
                    <a:lnTo>
                      <a:pt x="38" y="4"/>
                    </a:lnTo>
                    <a:lnTo>
                      <a:pt x="41" y="2"/>
                    </a:lnTo>
                    <a:lnTo>
                      <a:pt x="45" y="1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0" name="任意多边形(F) 84">
                <a:extLst>
                  <a:ext uri="{FF2B5EF4-FFF2-40B4-BE49-F238E27FC236}">
                    <a16:creationId xmlns:a16="http://schemas.microsoft.com/office/drawing/2014/main" id="{F4D0D98B-E340-4A02-9442-482FFC18D75A}"/>
                  </a:ext>
                </a:extLst>
              </p:cNvPr>
              <p:cNvSpPr>
                <a:spLocks/>
              </p:cNvSpPr>
              <p:nvPr/>
            </p:nvSpPr>
            <p:spPr bwMode="auto">
              <a:xfrm>
                <a:off x="3313113" y="5394325"/>
                <a:ext cx="46038" cy="50800"/>
              </a:xfrm>
              <a:custGeom>
                <a:avLst/>
                <a:gdLst>
                  <a:gd name="T0" fmla="*/ 3 w 29"/>
                  <a:gd name="T1" fmla="*/ 7 h 32"/>
                  <a:gd name="T2" fmla="*/ 5 w 29"/>
                  <a:gd name="T3" fmla="*/ 5 h 32"/>
                  <a:gd name="T4" fmla="*/ 12 w 29"/>
                  <a:gd name="T5" fmla="*/ 8 h 32"/>
                  <a:gd name="T6" fmla="*/ 25 w 29"/>
                  <a:gd name="T7" fmla="*/ 0 h 32"/>
                  <a:gd name="T8" fmla="*/ 29 w 29"/>
                  <a:gd name="T9" fmla="*/ 8 h 32"/>
                  <a:gd name="T10" fmla="*/ 26 w 29"/>
                  <a:gd name="T11" fmla="*/ 9 h 32"/>
                  <a:gd name="T12" fmla="*/ 13 w 29"/>
                  <a:gd name="T13" fmla="*/ 14 h 32"/>
                  <a:gd name="T14" fmla="*/ 20 w 29"/>
                  <a:gd name="T15" fmla="*/ 22 h 32"/>
                  <a:gd name="T16" fmla="*/ 18 w 29"/>
                  <a:gd name="T17" fmla="*/ 23 h 32"/>
                  <a:gd name="T18" fmla="*/ 17 w 29"/>
                  <a:gd name="T19" fmla="*/ 25 h 32"/>
                  <a:gd name="T20" fmla="*/ 12 w 29"/>
                  <a:gd name="T21" fmla="*/ 26 h 32"/>
                  <a:gd name="T22" fmla="*/ 11 w 29"/>
                  <a:gd name="T23" fmla="*/ 30 h 32"/>
                  <a:gd name="T24" fmla="*/ 7 w 29"/>
                  <a:gd name="T25" fmla="*/ 32 h 32"/>
                  <a:gd name="T26" fmla="*/ 0 w 29"/>
                  <a:gd name="T27" fmla="*/ 31 h 32"/>
                  <a:gd name="T28" fmla="*/ 0 w 29"/>
                  <a:gd name="T29" fmla="*/ 30 h 32"/>
                  <a:gd name="T30" fmla="*/ 3 w 29"/>
                  <a:gd name="T31" fmla="*/ 17 h 32"/>
                  <a:gd name="T32" fmla="*/ 2 w 29"/>
                  <a:gd name="T33" fmla="*/ 14 h 32"/>
                  <a:gd name="T34" fmla="*/ 3 w 29"/>
                  <a:gd name="T35" fmla="*/ 12 h 32"/>
                  <a:gd name="T36" fmla="*/ 3 w 29"/>
                  <a:gd name="T3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2">
                    <a:moveTo>
                      <a:pt x="3" y="7"/>
                    </a:moveTo>
                    <a:lnTo>
                      <a:pt x="5" y="5"/>
                    </a:lnTo>
                    <a:lnTo>
                      <a:pt x="12" y="8"/>
                    </a:lnTo>
                    <a:lnTo>
                      <a:pt x="25" y="0"/>
                    </a:lnTo>
                    <a:lnTo>
                      <a:pt x="29" y="8"/>
                    </a:lnTo>
                    <a:lnTo>
                      <a:pt x="26" y="9"/>
                    </a:lnTo>
                    <a:lnTo>
                      <a:pt x="13" y="14"/>
                    </a:lnTo>
                    <a:lnTo>
                      <a:pt x="20" y="22"/>
                    </a:lnTo>
                    <a:lnTo>
                      <a:pt x="18" y="23"/>
                    </a:lnTo>
                    <a:lnTo>
                      <a:pt x="17" y="25"/>
                    </a:lnTo>
                    <a:lnTo>
                      <a:pt x="12" y="26"/>
                    </a:lnTo>
                    <a:lnTo>
                      <a:pt x="11" y="30"/>
                    </a:lnTo>
                    <a:lnTo>
                      <a:pt x="7" y="32"/>
                    </a:lnTo>
                    <a:lnTo>
                      <a:pt x="0" y="31"/>
                    </a:lnTo>
                    <a:lnTo>
                      <a:pt x="0" y="30"/>
                    </a:lnTo>
                    <a:lnTo>
                      <a:pt x="3" y="17"/>
                    </a:lnTo>
                    <a:lnTo>
                      <a:pt x="2" y="14"/>
                    </a:lnTo>
                    <a:lnTo>
                      <a:pt x="3" y="12"/>
                    </a:lnTo>
                    <a:lnTo>
                      <a:pt x="3" y="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1" name="任意多边形(F) 86">
                <a:extLst>
                  <a:ext uri="{FF2B5EF4-FFF2-40B4-BE49-F238E27FC236}">
                    <a16:creationId xmlns:a16="http://schemas.microsoft.com/office/drawing/2014/main" id="{5225F1AA-44C7-4D65-A278-BEF1E251344D}"/>
                  </a:ext>
                </a:extLst>
              </p:cNvPr>
              <p:cNvSpPr>
                <a:spLocks/>
              </p:cNvSpPr>
              <p:nvPr/>
            </p:nvSpPr>
            <p:spPr bwMode="auto">
              <a:xfrm>
                <a:off x="3302000" y="5710238"/>
                <a:ext cx="84138" cy="107950"/>
              </a:xfrm>
              <a:custGeom>
                <a:avLst/>
                <a:gdLst>
                  <a:gd name="T0" fmla="*/ 48 w 53"/>
                  <a:gd name="T1" fmla="*/ 42 h 68"/>
                  <a:gd name="T2" fmla="*/ 51 w 53"/>
                  <a:gd name="T3" fmla="*/ 47 h 68"/>
                  <a:gd name="T4" fmla="*/ 47 w 53"/>
                  <a:gd name="T5" fmla="*/ 51 h 68"/>
                  <a:gd name="T6" fmla="*/ 45 w 53"/>
                  <a:gd name="T7" fmla="*/ 53 h 68"/>
                  <a:gd name="T8" fmla="*/ 42 w 53"/>
                  <a:gd name="T9" fmla="*/ 53 h 68"/>
                  <a:gd name="T10" fmla="*/ 42 w 53"/>
                  <a:gd name="T11" fmla="*/ 58 h 68"/>
                  <a:gd name="T12" fmla="*/ 39 w 53"/>
                  <a:gd name="T13" fmla="*/ 61 h 68"/>
                  <a:gd name="T14" fmla="*/ 38 w 53"/>
                  <a:gd name="T15" fmla="*/ 65 h 68"/>
                  <a:gd name="T16" fmla="*/ 36 w 53"/>
                  <a:gd name="T17" fmla="*/ 68 h 68"/>
                  <a:gd name="T18" fmla="*/ 26 w 53"/>
                  <a:gd name="T19" fmla="*/ 61 h 68"/>
                  <a:gd name="T20" fmla="*/ 25 w 53"/>
                  <a:gd name="T21" fmla="*/ 57 h 68"/>
                  <a:gd name="T22" fmla="*/ 1 w 53"/>
                  <a:gd name="T23" fmla="*/ 44 h 68"/>
                  <a:gd name="T24" fmla="*/ 0 w 53"/>
                  <a:gd name="T25" fmla="*/ 42 h 68"/>
                  <a:gd name="T26" fmla="*/ 0 w 53"/>
                  <a:gd name="T27" fmla="*/ 35 h 68"/>
                  <a:gd name="T28" fmla="*/ 2 w 53"/>
                  <a:gd name="T29" fmla="*/ 33 h 68"/>
                  <a:gd name="T30" fmla="*/ 4 w 53"/>
                  <a:gd name="T31" fmla="*/ 29 h 68"/>
                  <a:gd name="T32" fmla="*/ 7 w 53"/>
                  <a:gd name="T33" fmla="*/ 24 h 68"/>
                  <a:gd name="T34" fmla="*/ 4 w 53"/>
                  <a:gd name="T35" fmla="*/ 16 h 68"/>
                  <a:gd name="T36" fmla="*/ 3 w 53"/>
                  <a:gd name="T37" fmla="*/ 12 h 68"/>
                  <a:gd name="T38" fmla="*/ 1 w 53"/>
                  <a:gd name="T39" fmla="*/ 9 h 68"/>
                  <a:gd name="T40" fmla="*/ 4 w 53"/>
                  <a:gd name="T41" fmla="*/ 4 h 68"/>
                  <a:gd name="T42" fmla="*/ 9 w 53"/>
                  <a:gd name="T43" fmla="*/ 0 h 68"/>
                  <a:gd name="T44" fmla="*/ 13 w 53"/>
                  <a:gd name="T45" fmla="*/ 1 h 68"/>
                  <a:gd name="T46" fmla="*/ 13 w 53"/>
                  <a:gd name="T47" fmla="*/ 5 h 68"/>
                  <a:gd name="T48" fmla="*/ 15 w 53"/>
                  <a:gd name="T49" fmla="*/ 7 h 68"/>
                  <a:gd name="T50" fmla="*/ 20 w 53"/>
                  <a:gd name="T51" fmla="*/ 7 h 68"/>
                  <a:gd name="T52" fmla="*/ 28 w 53"/>
                  <a:gd name="T53" fmla="*/ 12 h 68"/>
                  <a:gd name="T54" fmla="*/ 30 w 53"/>
                  <a:gd name="T55" fmla="*/ 12 h 68"/>
                  <a:gd name="T56" fmla="*/ 32 w 53"/>
                  <a:gd name="T57" fmla="*/ 12 h 68"/>
                  <a:gd name="T58" fmla="*/ 33 w 53"/>
                  <a:gd name="T59" fmla="*/ 13 h 68"/>
                  <a:gd name="T60" fmla="*/ 38 w 53"/>
                  <a:gd name="T61" fmla="*/ 13 h 68"/>
                  <a:gd name="T62" fmla="*/ 39 w 53"/>
                  <a:gd name="T63" fmla="*/ 11 h 68"/>
                  <a:gd name="T64" fmla="*/ 45 w 53"/>
                  <a:gd name="T65" fmla="*/ 9 h 68"/>
                  <a:gd name="T66" fmla="*/ 49 w 53"/>
                  <a:gd name="T67" fmla="*/ 10 h 68"/>
                  <a:gd name="T68" fmla="*/ 53 w 53"/>
                  <a:gd name="T69" fmla="*/ 10 h 68"/>
                  <a:gd name="T70" fmla="*/ 47 w 53"/>
                  <a:gd name="T71" fmla="*/ 18 h 68"/>
                  <a:gd name="T72" fmla="*/ 48 w 53"/>
                  <a:gd name="T7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68">
                    <a:moveTo>
                      <a:pt x="48" y="42"/>
                    </a:moveTo>
                    <a:lnTo>
                      <a:pt x="51" y="47"/>
                    </a:lnTo>
                    <a:lnTo>
                      <a:pt x="47" y="51"/>
                    </a:lnTo>
                    <a:lnTo>
                      <a:pt x="45" y="53"/>
                    </a:lnTo>
                    <a:lnTo>
                      <a:pt x="42" y="53"/>
                    </a:lnTo>
                    <a:lnTo>
                      <a:pt x="42" y="58"/>
                    </a:lnTo>
                    <a:lnTo>
                      <a:pt x="39" y="61"/>
                    </a:lnTo>
                    <a:lnTo>
                      <a:pt x="38" y="65"/>
                    </a:lnTo>
                    <a:lnTo>
                      <a:pt x="36" y="68"/>
                    </a:lnTo>
                    <a:lnTo>
                      <a:pt x="26" y="61"/>
                    </a:lnTo>
                    <a:lnTo>
                      <a:pt x="25" y="57"/>
                    </a:lnTo>
                    <a:lnTo>
                      <a:pt x="1" y="44"/>
                    </a:lnTo>
                    <a:lnTo>
                      <a:pt x="0" y="42"/>
                    </a:lnTo>
                    <a:lnTo>
                      <a:pt x="0" y="35"/>
                    </a:lnTo>
                    <a:lnTo>
                      <a:pt x="2" y="33"/>
                    </a:lnTo>
                    <a:lnTo>
                      <a:pt x="4" y="29"/>
                    </a:lnTo>
                    <a:lnTo>
                      <a:pt x="7" y="24"/>
                    </a:lnTo>
                    <a:lnTo>
                      <a:pt x="4" y="16"/>
                    </a:lnTo>
                    <a:lnTo>
                      <a:pt x="3" y="12"/>
                    </a:lnTo>
                    <a:lnTo>
                      <a:pt x="1" y="9"/>
                    </a:lnTo>
                    <a:lnTo>
                      <a:pt x="4" y="4"/>
                    </a:lnTo>
                    <a:lnTo>
                      <a:pt x="9" y="0"/>
                    </a:lnTo>
                    <a:lnTo>
                      <a:pt x="13" y="1"/>
                    </a:lnTo>
                    <a:lnTo>
                      <a:pt x="13" y="5"/>
                    </a:lnTo>
                    <a:lnTo>
                      <a:pt x="15" y="7"/>
                    </a:lnTo>
                    <a:lnTo>
                      <a:pt x="20" y="7"/>
                    </a:lnTo>
                    <a:lnTo>
                      <a:pt x="28" y="12"/>
                    </a:lnTo>
                    <a:lnTo>
                      <a:pt x="30" y="12"/>
                    </a:lnTo>
                    <a:lnTo>
                      <a:pt x="32" y="12"/>
                    </a:lnTo>
                    <a:lnTo>
                      <a:pt x="33" y="13"/>
                    </a:lnTo>
                    <a:lnTo>
                      <a:pt x="38" y="13"/>
                    </a:lnTo>
                    <a:lnTo>
                      <a:pt x="39" y="11"/>
                    </a:lnTo>
                    <a:lnTo>
                      <a:pt x="45" y="9"/>
                    </a:lnTo>
                    <a:lnTo>
                      <a:pt x="49" y="10"/>
                    </a:lnTo>
                    <a:lnTo>
                      <a:pt x="53" y="10"/>
                    </a:lnTo>
                    <a:lnTo>
                      <a:pt x="47" y="18"/>
                    </a:lnTo>
                    <a:lnTo>
                      <a:pt x="48" y="4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2" name="任意多边形(F) 92">
                <a:extLst>
                  <a:ext uri="{FF2B5EF4-FFF2-40B4-BE49-F238E27FC236}">
                    <a16:creationId xmlns:a16="http://schemas.microsoft.com/office/drawing/2014/main" id="{0BDEDF0A-F19A-4B4A-8311-BEE3A3B699EB}"/>
                  </a:ext>
                </a:extLst>
              </p:cNvPr>
              <p:cNvSpPr>
                <a:spLocks/>
              </p:cNvSpPr>
              <p:nvPr/>
            </p:nvSpPr>
            <p:spPr bwMode="auto">
              <a:xfrm>
                <a:off x="3435350" y="5434013"/>
                <a:ext cx="20638" cy="19050"/>
              </a:xfrm>
              <a:custGeom>
                <a:avLst/>
                <a:gdLst>
                  <a:gd name="T0" fmla="*/ 10 w 13"/>
                  <a:gd name="T1" fmla="*/ 1 h 12"/>
                  <a:gd name="T2" fmla="*/ 11 w 13"/>
                  <a:gd name="T3" fmla="*/ 4 h 12"/>
                  <a:gd name="T4" fmla="*/ 11 w 13"/>
                  <a:gd name="T5" fmla="*/ 6 h 12"/>
                  <a:gd name="T6" fmla="*/ 13 w 13"/>
                  <a:gd name="T7" fmla="*/ 12 h 12"/>
                  <a:gd name="T8" fmla="*/ 8 w 13"/>
                  <a:gd name="T9" fmla="*/ 12 h 12"/>
                  <a:gd name="T10" fmla="*/ 6 w 13"/>
                  <a:gd name="T11" fmla="*/ 9 h 12"/>
                  <a:gd name="T12" fmla="*/ 0 w 13"/>
                  <a:gd name="T13" fmla="*/ 7 h 12"/>
                  <a:gd name="T14" fmla="*/ 6 w 13"/>
                  <a:gd name="T15" fmla="*/ 0 h 12"/>
                  <a:gd name="T16" fmla="*/ 10 w 13"/>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0" y="1"/>
                    </a:moveTo>
                    <a:lnTo>
                      <a:pt x="11" y="4"/>
                    </a:lnTo>
                    <a:lnTo>
                      <a:pt x="11" y="6"/>
                    </a:lnTo>
                    <a:lnTo>
                      <a:pt x="13" y="12"/>
                    </a:lnTo>
                    <a:lnTo>
                      <a:pt x="8" y="12"/>
                    </a:lnTo>
                    <a:lnTo>
                      <a:pt x="6" y="9"/>
                    </a:lnTo>
                    <a:lnTo>
                      <a:pt x="0" y="7"/>
                    </a:lnTo>
                    <a:lnTo>
                      <a:pt x="6" y="0"/>
                    </a:lnTo>
                    <a:lnTo>
                      <a:pt x="10" y="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3" name="任意多边形(F) 95">
                <a:extLst>
                  <a:ext uri="{FF2B5EF4-FFF2-40B4-BE49-F238E27FC236}">
                    <a16:creationId xmlns:a16="http://schemas.microsoft.com/office/drawing/2014/main" id="{BD05C8F2-6227-46AA-9723-57192D9FB150}"/>
                  </a:ext>
                </a:extLst>
              </p:cNvPr>
              <p:cNvSpPr>
                <a:spLocks/>
              </p:cNvSpPr>
              <p:nvPr/>
            </p:nvSpPr>
            <p:spPr bwMode="auto">
              <a:xfrm>
                <a:off x="3314700" y="5376863"/>
                <a:ext cx="15875" cy="19050"/>
              </a:xfrm>
              <a:custGeom>
                <a:avLst/>
                <a:gdLst>
                  <a:gd name="T0" fmla="*/ 5 w 10"/>
                  <a:gd name="T1" fmla="*/ 11 h 12"/>
                  <a:gd name="T2" fmla="*/ 2 w 10"/>
                  <a:gd name="T3" fmla="*/ 11 h 12"/>
                  <a:gd name="T4" fmla="*/ 2 w 10"/>
                  <a:gd name="T5" fmla="*/ 12 h 12"/>
                  <a:gd name="T6" fmla="*/ 0 w 10"/>
                  <a:gd name="T7" fmla="*/ 12 h 12"/>
                  <a:gd name="T8" fmla="*/ 2 w 10"/>
                  <a:gd name="T9" fmla="*/ 6 h 12"/>
                  <a:gd name="T10" fmla="*/ 6 w 10"/>
                  <a:gd name="T11" fmla="*/ 0 h 12"/>
                  <a:gd name="T12" fmla="*/ 6 w 10"/>
                  <a:gd name="T13" fmla="*/ 0 h 12"/>
                  <a:gd name="T14" fmla="*/ 8 w 10"/>
                  <a:gd name="T15" fmla="*/ 0 h 12"/>
                  <a:gd name="T16" fmla="*/ 10 w 10"/>
                  <a:gd name="T17" fmla="*/ 4 h 12"/>
                  <a:gd name="T18" fmla="*/ 6 w 10"/>
                  <a:gd name="T19" fmla="*/ 7 h 12"/>
                  <a:gd name="T20" fmla="*/ 5 w 10"/>
                  <a:gd name="T2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5" y="11"/>
                    </a:moveTo>
                    <a:lnTo>
                      <a:pt x="2" y="11"/>
                    </a:lnTo>
                    <a:lnTo>
                      <a:pt x="2" y="12"/>
                    </a:lnTo>
                    <a:lnTo>
                      <a:pt x="0" y="12"/>
                    </a:lnTo>
                    <a:lnTo>
                      <a:pt x="2" y="6"/>
                    </a:lnTo>
                    <a:lnTo>
                      <a:pt x="6" y="0"/>
                    </a:lnTo>
                    <a:lnTo>
                      <a:pt x="6" y="0"/>
                    </a:lnTo>
                    <a:lnTo>
                      <a:pt x="8" y="0"/>
                    </a:lnTo>
                    <a:lnTo>
                      <a:pt x="10" y="4"/>
                    </a:lnTo>
                    <a:lnTo>
                      <a:pt x="6" y="7"/>
                    </a:lnTo>
                    <a:lnTo>
                      <a:pt x="5" y="1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4" name="任意多边形(F) 97">
                <a:extLst>
                  <a:ext uri="{FF2B5EF4-FFF2-40B4-BE49-F238E27FC236}">
                    <a16:creationId xmlns:a16="http://schemas.microsoft.com/office/drawing/2014/main" id="{6B168008-BE6F-478A-B809-F1DAC591F84B}"/>
                  </a:ext>
                </a:extLst>
              </p:cNvPr>
              <p:cNvSpPr>
                <a:spLocks/>
              </p:cNvSpPr>
              <p:nvPr/>
            </p:nvSpPr>
            <p:spPr bwMode="auto">
              <a:xfrm>
                <a:off x="2817813" y="5678488"/>
                <a:ext cx="42863" cy="42863"/>
              </a:xfrm>
              <a:custGeom>
                <a:avLst/>
                <a:gdLst>
                  <a:gd name="T0" fmla="*/ 26 w 27"/>
                  <a:gd name="T1" fmla="*/ 27 h 27"/>
                  <a:gd name="T2" fmla="*/ 24 w 27"/>
                  <a:gd name="T3" fmla="*/ 27 h 27"/>
                  <a:gd name="T4" fmla="*/ 17 w 27"/>
                  <a:gd name="T5" fmla="*/ 24 h 27"/>
                  <a:gd name="T6" fmla="*/ 11 w 27"/>
                  <a:gd name="T7" fmla="*/ 19 h 27"/>
                  <a:gd name="T8" fmla="*/ 5 w 27"/>
                  <a:gd name="T9" fmla="*/ 15 h 27"/>
                  <a:gd name="T10" fmla="*/ 0 w 27"/>
                  <a:gd name="T11" fmla="*/ 12 h 27"/>
                  <a:gd name="T12" fmla="*/ 3 w 27"/>
                  <a:gd name="T13" fmla="*/ 9 h 27"/>
                  <a:gd name="T14" fmla="*/ 3 w 27"/>
                  <a:gd name="T15" fmla="*/ 7 h 27"/>
                  <a:gd name="T16" fmla="*/ 6 w 27"/>
                  <a:gd name="T17" fmla="*/ 3 h 27"/>
                  <a:gd name="T18" fmla="*/ 9 w 27"/>
                  <a:gd name="T19" fmla="*/ 1 h 27"/>
                  <a:gd name="T20" fmla="*/ 10 w 27"/>
                  <a:gd name="T21" fmla="*/ 0 h 27"/>
                  <a:gd name="T22" fmla="*/ 12 w 27"/>
                  <a:gd name="T23" fmla="*/ 0 h 27"/>
                  <a:gd name="T24" fmla="*/ 15 w 27"/>
                  <a:gd name="T25" fmla="*/ 3 h 27"/>
                  <a:gd name="T26" fmla="*/ 15 w 27"/>
                  <a:gd name="T27" fmla="*/ 6 h 27"/>
                  <a:gd name="T28" fmla="*/ 16 w 27"/>
                  <a:gd name="T29" fmla="*/ 8 h 27"/>
                  <a:gd name="T30" fmla="*/ 17 w 27"/>
                  <a:gd name="T31" fmla="*/ 8 h 27"/>
                  <a:gd name="T32" fmla="*/ 19 w 27"/>
                  <a:gd name="T33" fmla="*/ 4 h 27"/>
                  <a:gd name="T34" fmla="*/ 21 w 27"/>
                  <a:gd name="T35" fmla="*/ 6 h 27"/>
                  <a:gd name="T36" fmla="*/ 21 w 27"/>
                  <a:gd name="T37" fmla="*/ 7 h 27"/>
                  <a:gd name="T38" fmla="*/ 21 w 27"/>
                  <a:gd name="T39" fmla="*/ 11 h 27"/>
                  <a:gd name="T40" fmla="*/ 19 w 27"/>
                  <a:gd name="T41" fmla="*/ 13 h 27"/>
                  <a:gd name="T42" fmla="*/ 22 w 27"/>
                  <a:gd name="T43" fmla="*/ 15 h 27"/>
                  <a:gd name="T44" fmla="*/ 24 w 27"/>
                  <a:gd name="T45" fmla="*/ 15 h 27"/>
                  <a:gd name="T46" fmla="*/ 27 w 27"/>
                  <a:gd name="T47" fmla="*/ 19 h 27"/>
                  <a:gd name="T48" fmla="*/ 27 w 27"/>
                  <a:gd name="T49" fmla="*/ 21 h 27"/>
                  <a:gd name="T50" fmla="*/ 27 w 27"/>
                  <a:gd name="T51" fmla="*/ 21 h 27"/>
                  <a:gd name="T52" fmla="*/ 26 w 27"/>
                  <a:gd name="T5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27">
                    <a:moveTo>
                      <a:pt x="26" y="27"/>
                    </a:moveTo>
                    <a:lnTo>
                      <a:pt x="24" y="27"/>
                    </a:lnTo>
                    <a:lnTo>
                      <a:pt x="17" y="24"/>
                    </a:lnTo>
                    <a:lnTo>
                      <a:pt x="11" y="19"/>
                    </a:lnTo>
                    <a:lnTo>
                      <a:pt x="5" y="15"/>
                    </a:lnTo>
                    <a:lnTo>
                      <a:pt x="0" y="12"/>
                    </a:lnTo>
                    <a:lnTo>
                      <a:pt x="3" y="9"/>
                    </a:lnTo>
                    <a:lnTo>
                      <a:pt x="3" y="7"/>
                    </a:lnTo>
                    <a:lnTo>
                      <a:pt x="6" y="3"/>
                    </a:lnTo>
                    <a:lnTo>
                      <a:pt x="9" y="1"/>
                    </a:lnTo>
                    <a:lnTo>
                      <a:pt x="10" y="0"/>
                    </a:lnTo>
                    <a:lnTo>
                      <a:pt x="12" y="0"/>
                    </a:lnTo>
                    <a:lnTo>
                      <a:pt x="15" y="3"/>
                    </a:lnTo>
                    <a:lnTo>
                      <a:pt x="15" y="6"/>
                    </a:lnTo>
                    <a:lnTo>
                      <a:pt x="16" y="8"/>
                    </a:lnTo>
                    <a:lnTo>
                      <a:pt x="17" y="8"/>
                    </a:lnTo>
                    <a:lnTo>
                      <a:pt x="19" y="4"/>
                    </a:lnTo>
                    <a:lnTo>
                      <a:pt x="21" y="6"/>
                    </a:lnTo>
                    <a:lnTo>
                      <a:pt x="21" y="7"/>
                    </a:lnTo>
                    <a:lnTo>
                      <a:pt x="21" y="11"/>
                    </a:lnTo>
                    <a:lnTo>
                      <a:pt x="19" y="13"/>
                    </a:lnTo>
                    <a:lnTo>
                      <a:pt x="22" y="15"/>
                    </a:lnTo>
                    <a:lnTo>
                      <a:pt x="24" y="15"/>
                    </a:lnTo>
                    <a:lnTo>
                      <a:pt x="27" y="19"/>
                    </a:lnTo>
                    <a:lnTo>
                      <a:pt x="27" y="21"/>
                    </a:lnTo>
                    <a:lnTo>
                      <a:pt x="27" y="21"/>
                    </a:lnTo>
                    <a:lnTo>
                      <a:pt x="26" y="2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5" name="任意多边形(F) 98">
                <a:extLst>
                  <a:ext uri="{FF2B5EF4-FFF2-40B4-BE49-F238E27FC236}">
                    <a16:creationId xmlns:a16="http://schemas.microsoft.com/office/drawing/2014/main" id="{C915BA0A-9CD2-49E9-9341-1D47121503A3}"/>
                  </a:ext>
                </a:extLst>
              </p:cNvPr>
              <p:cNvSpPr>
                <a:spLocks/>
              </p:cNvSpPr>
              <p:nvPr/>
            </p:nvSpPr>
            <p:spPr bwMode="auto">
              <a:xfrm>
                <a:off x="3228975" y="6084888"/>
                <a:ext cx="23813" cy="25400"/>
              </a:xfrm>
              <a:custGeom>
                <a:avLst/>
                <a:gdLst>
                  <a:gd name="T0" fmla="*/ 13 w 15"/>
                  <a:gd name="T1" fmla="*/ 2 h 16"/>
                  <a:gd name="T2" fmla="*/ 15 w 15"/>
                  <a:gd name="T3" fmla="*/ 5 h 16"/>
                  <a:gd name="T4" fmla="*/ 13 w 15"/>
                  <a:gd name="T5" fmla="*/ 8 h 16"/>
                  <a:gd name="T6" fmla="*/ 12 w 15"/>
                  <a:gd name="T7" fmla="*/ 11 h 16"/>
                  <a:gd name="T8" fmla="*/ 8 w 15"/>
                  <a:gd name="T9" fmla="*/ 12 h 16"/>
                  <a:gd name="T10" fmla="*/ 7 w 15"/>
                  <a:gd name="T11" fmla="*/ 14 h 16"/>
                  <a:gd name="T12" fmla="*/ 4 w 15"/>
                  <a:gd name="T13" fmla="*/ 16 h 16"/>
                  <a:gd name="T14" fmla="*/ 0 w 15"/>
                  <a:gd name="T15" fmla="*/ 10 h 16"/>
                  <a:gd name="T16" fmla="*/ 3 w 15"/>
                  <a:gd name="T17" fmla="*/ 5 h 16"/>
                  <a:gd name="T18" fmla="*/ 7 w 15"/>
                  <a:gd name="T19" fmla="*/ 1 h 16"/>
                  <a:gd name="T20" fmla="*/ 9 w 15"/>
                  <a:gd name="T21" fmla="*/ 0 h 16"/>
                  <a:gd name="T22" fmla="*/ 13 w 1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6">
                    <a:moveTo>
                      <a:pt x="13" y="2"/>
                    </a:moveTo>
                    <a:lnTo>
                      <a:pt x="15" y="5"/>
                    </a:lnTo>
                    <a:lnTo>
                      <a:pt x="13" y="8"/>
                    </a:lnTo>
                    <a:lnTo>
                      <a:pt x="12" y="11"/>
                    </a:lnTo>
                    <a:lnTo>
                      <a:pt x="8" y="12"/>
                    </a:lnTo>
                    <a:lnTo>
                      <a:pt x="7" y="14"/>
                    </a:lnTo>
                    <a:lnTo>
                      <a:pt x="4" y="16"/>
                    </a:lnTo>
                    <a:lnTo>
                      <a:pt x="0" y="10"/>
                    </a:lnTo>
                    <a:lnTo>
                      <a:pt x="3" y="5"/>
                    </a:lnTo>
                    <a:lnTo>
                      <a:pt x="7" y="1"/>
                    </a:lnTo>
                    <a:lnTo>
                      <a:pt x="9" y="0"/>
                    </a:lnTo>
                    <a:lnTo>
                      <a:pt x="13" y="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6" name="任意多边形(F) 102">
                <a:extLst>
                  <a:ext uri="{FF2B5EF4-FFF2-40B4-BE49-F238E27FC236}">
                    <a16:creationId xmlns:a16="http://schemas.microsoft.com/office/drawing/2014/main" id="{1CB55024-E77C-47BB-A1BA-68BB4F8BDB82}"/>
                  </a:ext>
                </a:extLst>
              </p:cNvPr>
              <p:cNvSpPr>
                <a:spLocks/>
              </p:cNvSpPr>
              <p:nvPr/>
            </p:nvSpPr>
            <p:spPr bwMode="auto">
              <a:xfrm>
                <a:off x="3040063" y="5395913"/>
                <a:ext cx="169863" cy="161925"/>
              </a:xfrm>
              <a:custGeom>
                <a:avLst/>
                <a:gdLst>
                  <a:gd name="T0" fmla="*/ 36 w 107"/>
                  <a:gd name="T1" fmla="*/ 77 h 102"/>
                  <a:gd name="T2" fmla="*/ 32 w 107"/>
                  <a:gd name="T3" fmla="*/ 81 h 102"/>
                  <a:gd name="T4" fmla="*/ 28 w 107"/>
                  <a:gd name="T5" fmla="*/ 76 h 102"/>
                  <a:gd name="T6" fmla="*/ 18 w 107"/>
                  <a:gd name="T7" fmla="*/ 74 h 102"/>
                  <a:gd name="T8" fmla="*/ 15 w 107"/>
                  <a:gd name="T9" fmla="*/ 69 h 102"/>
                  <a:gd name="T10" fmla="*/ 10 w 107"/>
                  <a:gd name="T11" fmla="*/ 65 h 102"/>
                  <a:gd name="T12" fmla="*/ 6 w 107"/>
                  <a:gd name="T13" fmla="*/ 66 h 102"/>
                  <a:gd name="T14" fmla="*/ 4 w 107"/>
                  <a:gd name="T15" fmla="*/ 63 h 102"/>
                  <a:gd name="T16" fmla="*/ 4 w 107"/>
                  <a:gd name="T17" fmla="*/ 59 h 102"/>
                  <a:gd name="T18" fmla="*/ 0 w 107"/>
                  <a:gd name="T19" fmla="*/ 54 h 102"/>
                  <a:gd name="T20" fmla="*/ 3 w 107"/>
                  <a:gd name="T21" fmla="*/ 51 h 102"/>
                  <a:gd name="T22" fmla="*/ 1 w 107"/>
                  <a:gd name="T23" fmla="*/ 46 h 102"/>
                  <a:gd name="T24" fmla="*/ 3 w 107"/>
                  <a:gd name="T25" fmla="*/ 42 h 102"/>
                  <a:gd name="T26" fmla="*/ 3 w 107"/>
                  <a:gd name="T27" fmla="*/ 39 h 102"/>
                  <a:gd name="T28" fmla="*/ 4 w 107"/>
                  <a:gd name="T29" fmla="*/ 33 h 102"/>
                  <a:gd name="T30" fmla="*/ 3 w 107"/>
                  <a:gd name="T31" fmla="*/ 29 h 102"/>
                  <a:gd name="T32" fmla="*/ 1 w 107"/>
                  <a:gd name="T33" fmla="*/ 22 h 102"/>
                  <a:gd name="T34" fmla="*/ 4 w 107"/>
                  <a:gd name="T35" fmla="*/ 21 h 102"/>
                  <a:gd name="T36" fmla="*/ 5 w 107"/>
                  <a:gd name="T37" fmla="*/ 17 h 102"/>
                  <a:gd name="T38" fmla="*/ 4 w 107"/>
                  <a:gd name="T39" fmla="*/ 15 h 102"/>
                  <a:gd name="T40" fmla="*/ 9 w 107"/>
                  <a:gd name="T41" fmla="*/ 11 h 102"/>
                  <a:gd name="T42" fmla="*/ 11 w 107"/>
                  <a:gd name="T43" fmla="*/ 8 h 102"/>
                  <a:gd name="T44" fmla="*/ 14 w 107"/>
                  <a:gd name="T45" fmla="*/ 6 h 102"/>
                  <a:gd name="T46" fmla="*/ 15 w 107"/>
                  <a:gd name="T47" fmla="*/ 0 h 102"/>
                  <a:gd name="T48" fmla="*/ 22 w 107"/>
                  <a:gd name="T49" fmla="*/ 2 h 102"/>
                  <a:gd name="T50" fmla="*/ 26 w 107"/>
                  <a:gd name="T51" fmla="*/ 2 h 102"/>
                  <a:gd name="T52" fmla="*/ 30 w 107"/>
                  <a:gd name="T53" fmla="*/ 4 h 102"/>
                  <a:gd name="T54" fmla="*/ 40 w 107"/>
                  <a:gd name="T55" fmla="*/ 7 h 102"/>
                  <a:gd name="T56" fmla="*/ 43 w 107"/>
                  <a:gd name="T57" fmla="*/ 15 h 102"/>
                  <a:gd name="T58" fmla="*/ 49 w 107"/>
                  <a:gd name="T59" fmla="*/ 16 h 102"/>
                  <a:gd name="T60" fmla="*/ 58 w 107"/>
                  <a:gd name="T61" fmla="*/ 19 h 102"/>
                  <a:gd name="T62" fmla="*/ 65 w 107"/>
                  <a:gd name="T63" fmla="*/ 23 h 102"/>
                  <a:gd name="T64" fmla="*/ 69 w 107"/>
                  <a:gd name="T65" fmla="*/ 21 h 102"/>
                  <a:gd name="T66" fmla="*/ 72 w 107"/>
                  <a:gd name="T67" fmla="*/ 17 h 102"/>
                  <a:gd name="T68" fmla="*/ 70 w 107"/>
                  <a:gd name="T69" fmla="*/ 11 h 102"/>
                  <a:gd name="T70" fmla="*/ 73 w 107"/>
                  <a:gd name="T71" fmla="*/ 7 h 102"/>
                  <a:gd name="T72" fmla="*/ 78 w 107"/>
                  <a:gd name="T73" fmla="*/ 4 h 102"/>
                  <a:gd name="T74" fmla="*/ 82 w 107"/>
                  <a:gd name="T75" fmla="*/ 2 h 102"/>
                  <a:gd name="T76" fmla="*/ 91 w 107"/>
                  <a:gd name="T77" fmla="*/ 4 h 102"/>
                  <a:gd name="T78" fmla="*/ 93 w 107"/>
                  <a:gd name="T79" fmla="*/ 7 h 102"/>
                  <a:gd name="T80" fmla="*/ 96 w 107"/>
                  <a:gd name="T81" fmla="*/ 7 h 102"/>
                  <a:gd name="T82" fmla="*/ 98 w 107"/>
                  <a:gd name="T83" fmla="*/ 8 h 102"/>
                  <a:gd name="T84" fmla="*/ 104 w 107"/>
                  <a:gd name="T85" fmla="*/ 10 h 102"/>
                  <a:gd name="T86" fmla="*/ 107 w 107"/>
                  <a:gd name="T87" fmla="*/ 12 h 102"/>
                  <a:gd name="T88" fmla="*/ 104 w 107"/>
                  <a:gd name="T89" fmla="*/ 16 h 102"/>
                  <a:gd name="T90" fmla="*/ 105 w 107"/>
                  <a:gd name="T91" fmla="*/ 19 h 102"/>
                  <a:gd name="T92" fmla="*/ 103 w 107"/>
                  <a:gd name="T93" fmla="*/ 24 h 102"/>
                  <a:gd name="T94" fmla="*/ 105 w 107"/>
                  <a:gd name="T95" fmla="*/ 30 h 102"/>
                  <a:gd name="T96" fmla="*/ 105 w 107"/>
                  <a:gd name="T97" fmla="*/ 57 h 102"/>
                  <a:gd name="T98" fmla="*/ 105 w 107"/>
                  <a:gd name="T99" fmla="*/ 85 h 102"/>
                  <a:gd name="T100" fmla="*/ 105 w 107"/>
                  <a:gd name="T101" fmla="*/ 98 h 102"/>
                  <a:gd name="T102" fmla="*/ 97 w 107"/>
                  <a:gd name="T103" fmla="*/ 98 h 102"/>
                  <a:gd name="T104" fmla="*/ 97 w 107"/>
                  <a:gd name="T105" fmla="*/ 102 h 102"/>
                  <a:gd name="T106" fmla="*/ 70 w 107"/>
                  <a:gd name="T107" fmla="*/ 88 h 102"/>
                  <a:gd name="T108" fmla="*/ 44 w 107"/>
                  <a:gd name="T109" fmla="*/ 74 h 102"/>
                  <a:gd name="T110" fmla="*/ 36 w 107"/>
                  <a:gd name="T111" fmla="*/ 7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2">
                    <a:moveTo>
                      <a:pt x="36" y="77"/>
                    </a:moveTo>
                    <a:lnTo>
                      <a:pt x="32" y="81"/>
                    </a:lnTo>
                    <a:lnTo>
                      <a:pt x="28" y="76"/>
                    </a:lnTo>
                    <a:lnTo>
                      <a:pt x="18" y="74"/>
                    </a:lnTo>
                    <a:lnTo>
                      <a:pt x="15" y="69"/>
                    </a:lnTo>
                    <a:lnTo>
                      <a:pt x="10" y="65"/>
                    </a:lnTo>
                    <a:lnTo>
                      <a:pt x="6" y="66"/>
                    </a:lnTo>
                    <a:lnTo>
                      <a:pt x="4" y="63"/>
                    </a:lnTo>
                    <a:lnTo>
                      <a:pt x="4" y="59"/>
                    </a:lnTo>
                    <a:lnTo>
                      <a:pt x="0" y="54"/>
                    </a:lnTo>
                    <a:lnTo>
                      <a:pt x="3" y="51"/>
                    </a:lnTo>
                    <a:lnTo>
                      <a:pt x="1" y="46"/>
                    </a:lnTo>
                    <a:lnTo>
                      <a:pt x="3" y="42"/>
                    </a:lnTo>
                    <a:lnTo>
                      <a:pt x="3" y="39"/>
                    </a:lnTo>
                    <a:lnTo>
                      <a:pt x="4" y="33"/>
                    </a:lnTo>
                    <a:lnTo>
                      <a:pt x="3" y="29"/>
                    </a:lnTo>
                    <a:lnTo>
                      <a:pt x="1" y="22"/>
                    </a:lnTo>
                    <a:lnTo>
                      <a:pt x="4" y="21"/>
                    </a:lnTo>
                    <a:lnTo>
                      <a:pt x="5" y="17"/>
                    </a:lnTo>
                    <a:lnTo>
                      <a:pt x="4" y="15"/>
                    </a:lnTo>
                    <a:lnTo>
                      <a:pt x="9" y="11"/>
                    </a:lnTo>
                    <a:lnTo>
                      <a:pt x="11" y="8"/>
                    </a:lnTo>
                    <a:lnTo>
                      <a:pt x="14" y="6"/>
                    </a:lnTo>
                    <a:lnTo>
                      <a:pt x="15" y="0"/>
                    </a:lnTo>
                    <a:lnTo>
                      <a:pt x="22" y="2"/>
                    </a:lnTo>
                    <a:lnTo>
                      <a:pt x="26" y="2"/>
                    </a:lnTo>
                    <a:lnTo>
                      <a:pt x="30" y="4"/>
                    </a:lnTo>
                    <a:lnTo>
                      <a:pt x="40" y="7"/>
                    </a:lnTo>
                    <a:lnTo>
                      <a:pt x="43" y="15"/>
                    </a:lnTo>
                    <a:lnTo>
                      <a:pt x="49" y="16"/>
                    </a:lnTo>
                    <a:lnTo>
                      <a:pt x="58" y="19"/>
                    </a:lnTo>
                    <a:lnTo>
                      <a:pt x="65" y="23"/>
                    </a:lnTo>
                    <a:lnTo>
                      <a:pt x="69" y="21"/>
                    </a:lnTo>
                    <a:lnTo>
                      <a:pt x="72" y="17"/>
                    </a:lnTo>
                    <a:lnTo>
                      <a:pt x="70" y="11"/>
                    </a:lnTo>
                    <a:lnTo>
                      <a:pt x="73" y="7"/>
                    </a:lnTo>
                    <a:lnTo>
                      <a:pt x="78" y="4"/>
                    </a:lnTo>
                    <a:lnTo>
                      <a:pt x="82" y="2"/>
                    </a:lnTo>
                    <a:lnTo>
                      <a:pt x="91" y="4"/>
                    </a:lnTo>
                    <a:lnTo>
                      <a:pt x="93" y="7"/>
                    </a:lnTo>
                    <a:lnTo>
                      <a:pt x="96" y="7"/>
                    </a:lnTo>
                    <a:lnTo>
                      <a:pt x="98" y="8"/>
                    </a:lnTo>
                    <a:lnTo>
                      <a:pt x="104" y="10"/>
                    </a:lnTo>
                    <a:lnTo>
                      <a:pt x="107" y="12"/>
                    </a:lnTo>
                    <a:lnTo>
                      <a:pt x="104" y="16"/>
                    </a:lnTo>
                    <a:lnTo>
                      <a:pt x="105" y="19"/>
                    </a:lnTo>
                    <a:lnTo>
                      <a:pt x="103" y="24"/>
                    </a:lnTo>
                    <a:lnTo>
                      <a:pt x="105" y="30"/>
                    </a:lnTo>
                    <a:lnTo>
                      <a:pt x="105" y="57"/>
                    </a:lnTo>
                    <a:lnTo>
                      <a:pt x="105" y="85"/>
                    </a:lnTo>
                    <a:lnTo>
                      <a:pt x="105" y="98"/>
                    </a:lnTo>
                    <a:lnTo>
                      <a:pt x="97" y="98"/>
                    </a:lnTo>
                    <a:lnTo>
                      <a:pt x="97" y="102"/>
                    </a:lnTo>
                    <a:lnTo>
                      <a:pt x="70" y="88"/>
                    </a:lnTo>
                    <a:lnTo>
                      <a:pt x="44" y="74"/>
                    </a:lnTo>
                    <a:lnTo>
                      <a:pt x="36" y="7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7" name="任意多边形(F) 103">
                <a:extLst>
                  <a:ext uri="{FF2B5EF4-FFF2-40B4-BE49-F238E27FC236}">
                    <a16:creationId xmlns:a16="http://schemas.microsoft.com/office/drawing/2014/main" id="{B39C5B97-5109-40EB-93AE-5BB9AF2C6FE9}"/>
                  </a:ext>
                </a:extLst>
              </p:cNvPr>
              <p:cNvSpPr>
                <a:spLocks/>
              </p:cNvSpPr>
              <p:nvPr/>
            </p:nvSpPr>
            <p:spPr bwMode="auto">
              <a:xfrm>
                <a:off x="2759075" y="5362575"/>
                <a:ext cx="169863" cy="179388"/>
              </a:xfrm>
              <a:custGeom>
                <a:avLst/>
                <a:gdLst>
                  <a:gd name="T0" fmla="*/ 105 w 107"/>
                  <a:gd name="T1" fmla="*/ 23 h 113"/>
                  <a:gd name="T2" fmla="*/ 102 w 107"/>
                  <a:gd name="T3" fmla="*/ 15 h 113"/>
                  <a:gd name="T4" fmla="*/ 102 w 107"/>
                  <a:gd name="T5" fmla="*/ 10 h 113"/>
                  <a:gd name="T6" fmla="*/ 100 w 107"/>
                  <a:gd name="T7" fmla="*/ 5 h 113"/>
                  <a:gd name="T8" fmla="*/ 96 w 107"/>
                  <a:gd name="T9" fmla="*/ 4 h 113"/>
                  <a:gd name="T10" fmla="*/ 90 w 107"/>
                  <a:gd name="T11" fmla="*/ 3 h 113"/>
                  <a:gd name="T12" fmla="*/ 83 w 107"/>
                  <a:gd name="T13" fmla="*/ 3 h 113"/>
                  <a:gd name="T14" fmla="*/ 79 w 107"/>
                  <a:gd name="T15" fmla="*/ 0 h 113"/>
                  <a:gd name="T16" fmla="*/ 75 w 107"/>
                  <a:gd name="T17" fmla="*/ 0 h 113"/>
                  <a:gd name="T18" fmla="*/ 72 w 107"/>
                  <a:gd name="T19" fmla="*/ 5 h 113"/>
                  <a:gd name="T20" fmla="*/ 69 w 107"/>
                  <a:gd name="T21" fmla="*/ 14 h 113"/>
                  <a:gd name="T22" fmla="*/ 63 w 107"/>
                  <a:gd name="T23" fmla="*/ 16 h 113"/>
                  <a:gd name="T24" fmla="*/ 56 w 107"/>
                  <a:gd name="T25" fmla="*/ 20 h 113"/>
                  <a:gd name="T26" fmla="*/ 52 w 107"/>
                  <a:gd name="T27" fmla="*/ 26 h 113"/>
                  <a:gd name="T28" fmla="*/ 52 w 107"/>
                  <a:gd name="T29" fmla="*/ 29 h 113"/>
                  <a:gd name="T30" fmla="*/ 48 w 107"/>
                  <a:gd name="T31" fmla="*/ 37 h 113"/>
                  <a:gd name="T32" fmla="*/ 50 w 107"/>
                  <a:gd name="T33" fmla="*/ 46 h 113"/>
                  <a:gd name="T34" fmla="*/ 44 w 107"/>
                  <a:gd name="T35" fmla="*/ 52 h 113"/>
                  <a:gd name="T36" fmla="*/ 41 w 107"/>
                  <a:gd name="T37" fmla="*/ 55 h 113"/>
                  <a:gd name="T38" fmla="*/ 36 w 107"/>
                  <a:gd name="T39" fmla="*/ 60 h 113"/>
                  <a:gd name="T40" fmla="*/ 30 w 107"/>
                  <a:gd name="T41" fmla="*/ 61 h 113"/>
                  <a:gd name="T42" fmla="*/ 26 w 107"/>
                  <a:gd name="T43" fmla="*/ 63 h 113"/>
                  <a:gd name="T44" fmla="*/ 26 w 107"/>
                  <a:gd name="T45" fmla="*/ 63 h 113"/>
                  <a:gd name="T46" fmla="*/ 21 w 107"/>
                  <a:gd name="T47" fmla="*/ 72 h 113"/>
                  <a:gd name="T48" fmla="*/ 18 w 107"/>
                  <a:gd name="T49" fmla="*/ 74 h 113"/>
                  <a:gd name="T50" fmla="*/ 15 w 107"/>
                  <a:gd name="T51" fmla="*/ 79 h 113"/>
                  <a:gd name="T52" fmla="*/ 15 w 107"/>
                  <a:gd name="T53" fmla="*/ 83 h 113"/>
                  <a:gd name="T54" fmla="*/ 13 w 107"/>
                  <a:gd name="T55" fmla="*/ 86 h 113"/>
                  <a:gd name="T56" fmla="*/ 11 w 107"/>
                  <a:gd name="T57" fmla="*/ 87 h 113"/>
                  <a:gd name="T58" fmla="*/ 7 w 107"/>
                  <a:gd name="T59" fmla="*/ 92 h 113"/>
                  <a:gd name="T60" fmla="*/ 5 w 107"/>
                  <a:gd name="T61" fmla="*/ 98 h 113"/>
                  <a:gd name="T62" fmla="*/ 6 w 107"/>
                  <a:gd name="T63" fmla="*/ 101 h 113"/>
                  <a:gd name="T64" fmla="*/ 3 w 107"/>
                  <a:gd name="T65" fmla="*/ 104 h 113"/>
                  <a:gd name="T66" fmla="*/ 1 w 107"/>
                  <a:gd name="T67" fmla="*/ 106 h 113"/>
                  <a:gd name="T68" fmla="*/ 0 w 107"/>
                  <a:gd name="T69" fmla="*/ 109 h 113"/>
                  <a:gd name="T70" fmla="*/ 0 w 107"/>
                  <a:gd name="T71" fmla="*/ 113 h 113"/>
                  <a:gd name="T72" fmla="*/ 1 w 107"/>
                  <a:gd name="T73" fmla="*/ 110 h 113"/>
                  <a:gd name="T74" fmla="*/ 28 w 107"/>
                  <a:gd name="T75" fmla="*/ 110 h 113"/>
                  <a:gd name="T76" fmla="*/ 26 w 107"/>
                  <a:gd name="T77" fmla="*/ 100 h 113"/>
                  <a:gd name="T78" fmla="*/ 28 w 107"/>
                  <a:gd name="T79" fmla="*/ 96 h 113"/>
                  <a:gd name="T80" fmla="*/ 35 w 107"/>
                  <a:gd name="T81" fmla="*/ 95 h 113"/>
                  <a:gd name="T82" fmla="*/ 35 w 107"/>
                  <a:gd name="T83" fmla="*/ 77 h 113"/>
                  <a:gd name="T84" fmla="*/ 56 w 107"/>
                  <a:gd name="T85" fmla="*/ 77 h 113"/>
                  <a:gd name="T86" fmla="*/ 56 w 107"/>
                  <a:gd name="T87" fmla="*/ 66 h 113"/>
                  <a:gd name="T88" fmla="*/ 56 w 107"/>
                  <a:gd name="T89" fmla="*/ 65 h 113"/>
                  <a:gd name="T90" fmla="*/ 56 w 107"/>
                  <a:gd name="T91" fmla="*/ 63 h 113"/>
                  <a:gd name="T92" fmla="*/ 56 w 107"/>
                  <a:gd name="T93" fmla="*/ 55 h 113"/>
                  <a:gd name="T94" fmla="*/ 67 w 107"/>
                  <a:gd name="T95" fmla="*/ 49 h 113"/>
                  <a:gd name="T96" fmla="*/ 73 w 107"/>
                  <a:gd name="T97" fmla="*/ 48 h 113"/>
                  <a:gd name="T98" fmla="*/ 79 w 107"/>
                  <a:gd name="T99" fmla="*/ 45 h 113"/>
                  <a:gd name="T100" fmla="*/ 82 w 107"/>
                  <a:gd name="T101" fmla="*/ 42 h 113"/>
                  <a:gd name="T102" fmla="*/ 89 w 107"/>
                  <a:gd name="T103" fmla="*/ 39 h 113"/>
                  <a:gd name="T104" fmla="*/ 90 w 107"/>
                  <a:gd name="T105" fmla="*/ 33 h 113"/>
                  <a:gd name="T106" fmla="*/ 94 w 107"/>
                  <a:gd name="T107" fmla="*/ 32 h 113"/>
                  <a:gd name="T108" fmla="*/ 96 w 107"/>
                  <a:gd name="T109" fmla="*/ 29 h 113"/>
                  <a:gd name="T110" fmla="*/ 106 w 107"/>
                  <a:gd name="T111" fmla="*/ 28 h 113"/>
                  <a:gd name="T112" fmla="*/ 107 w 107"/>
                  <a:gd name="T113" fmla="*/ 25 h 113"/>
                  <a:gd name="T114" fmla="*/ 105 w 107"/>
                  <a:gd name="T115" fmla="*/ 2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113">
                    <a:moveTo>
                      <a:pt x="105" y="23"/>
                    </a:moveTo>
                    <a:lnTo>
                      <a:pt x="102" y="15"/>
                    </a:lnTo>
                    <a:lnTo>
                      <a:pt x="102" y="10"/>
                    </a:lnTo>
                    <a:lnTo>
                      <a:pt x="100" y="5"/>
                    </a:lnTo>
                    <a:lnTo>
                      <a:pt x="96" y="4"/>
                    </a:lnTo>
                    <a:lnTo>
                      <a:pt x="90" y="3"/>
                    </a:lnTo>
                    <a:lnTo>
                      <a:pt x="83" y="3"/>
                    </a:lnTo>
                    <a:lnTo>
                      <a:pt x="79" y="0"/>
                    </a:lnTo>
                    <a:lnTo>
                      <a:pt x="75" y="0"/>
                    </a:lnTo>
                    <a:lnTo>
                      <a:pt x="72" y="5"/>
                    </a:lnTo>
                    <a:lnTo>
                      <a:pt x="69" y="14"/>
                    </a:lnTo>
                    <a:lnTo>
                      <a:pt x="63" y="16"/>
                    </a:lnTo>
                    <a:lnTo>
                      <a:pt x="56" y="20"/>
                    </a:lnTo>
                    <a:lnTo>
                      <a:pt x="52" y="26"/>
                    </a:lnTo>
                    <a:lnTo>
                      <a:pt x="52" y="29"/>
                    </a:lnTo>
                    <a:lnTo>
                      <a:pt x="48" y="37"/>
                    </a:lnTo>
                    <a:lnTo>
                      <a:pt x="50" y="46"/>
                    </a:lnTo>
                    <a:lnTo>
                      <a:pt x="44" y="52"/>
                    </a:lnTo>
                    <a:lnTo>
                      <a:pt x="41" y="55"/>
                    </a:lnTo>
                    <a:lnTo>
                      <a:pt x="36" y="60"/>
                    </a:lnTo>
                    <a:lnTo>
                      <a:pt x="30" y="61"/>
                    </a:lnTo>
                    <a:lnTo>
                      <a:pt x="26" y="63"/>
                    </a:lnTo>
                    <a:lnTo>
                      <a:pt x="26" y="63"/>
                    </a:lnTo>
                    <a:lnTo>
                      <a:pt x="21" y="72"/>
                    </a:lnTo>
                    <a:lnTo>
                      <a:pt x="18" y="74"/>
                    </a:lnTo>
                    <a:lnTo>
                      <a:pt x="15" y="79"/>
                    </a:lnTo>
                    <a:lnTo>
                      <a:pt x="15" y="83"/>
                    </a:lnTo>
                    <a:lnTo>
                      <a:pt x="13" y="86"/>
                    </a:lnTo>
                    <a:lnTo>
                      <a:pt x="11" y="87"/>
                    </a:lnTo>
                    <a:lnTo>
                      <a:pt x="7" y="92"/>
                    </a:lnTo>
                    <a:lnTo>
                      <a:pt x="5" y="98"/>
                    </a:lnTo>
                    <a:lnTo>
                      <a:pt x="6" y="101"/>
                    </a:lnTo>
                    <a:lnTo>
                      <a:pt x="3" y="104"/>
                    </a:lnTo>
                    <a:lnTo>
                      <a:pt x="1" y="106"/>
                    </a:lnTo>
                    <a:lnTo>
                      <a:pt x="0" y="109"/>
                    </a:lnTo>
                    <a:lnTo>
                      <a:pt x="0" y="113"/>
                    </a:lnTo>
                    <a:lnTo>
                      <a:pt x="1" y="110"/>
                    </a:lnTo>
                    <a:lnTo>
                      <a:pt x="28" y="110"/>
                    </a:lnTo>
                    <a:lnTo>
                      <a:pt x="26" y="100"/>
                    </a:lnTo>
                    <a:lnTo>
                      <a:pt x="28" y="96"/>
                    </a:lnTo>
                    <a:lnTo>
                      <a:pt x="35" y="95"/>
                    </a:lnTo>
                    <a:lnTo>
                      <a:pt x="35" y="77"/>
                    </a:lnTo>
                    <a:lnTo>
                      <a:pt x="56" y="77"/>
                    </a:lnTo>
                    <a:lnTo>
                      <a:pt x="56" y="66"/>
                    </a:lnTo>
                    <a:lnTo>
                      <a:pt x="56" y="65"/>
                    </a:lnTo>
                    <a:lnTo>
                      <a:pt x="56" y="63"/>
                    </a:lnTo>
                    <a:lnTo>
                      <a:pt x="56" y="55"/>
                    </a:lnTo>
                    <a:lnTo>
                      <a:pt x="67" y="49"/>
                    </a:lnTo>
                    <a:lnTo>
                      <a:pt x="73" y="48"/>
                    </a:lnTo>
                    <a:lnTo>
                      <a:pt x="79" y="45"/>
                    </a:lnTo>
                    <a:lnTo>
                      <a:pt x="82" y="42"/>
                    </a:lnTo>
                    <a:lnTo>
                      <a:pt x="89" y="39"/>
                    </a:lnTo>
                    <a:lnTo>
                      <a:pt x="90" y="33"/>
                    </a:lnTo>
                    <a:lnTo>
                      <a:pt x="94" y="32"/>
                    </a:lnTo>
                    <a:lnTo>
                      <a:pt x="96" y="29"/>
                    </a:lnTo>
                    <a:lnTo>
                      <a:pt x="106" y="28"/>
                    </a:lnTo>
                    <a:lnTo>
                      <a:pt x="107" y="25"/>
                    </a:lnTo>
                    <a:lnTo>
                      <a:pt x="105" y="23"/>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8" name="任意多边形(F) 106">
                <a:extLst>
                  <a:ext uri="{FF2B5EF4-FFF2-40B4-BE49-F238E27FC236}">
                    <a16:creationId xmlns:a16="http://schemas.microsoft.com/office/drawing/2014/main" id="{BAB9E636-B076-48F4-A76F-6B961B044A05}"/>
                  </a:ext>
                </a:extLst>
              </p:cNvPr>
              <p:cNvSpPr>
                <a:spLocks/>
              </p:cNvSpPr>
              <p:nvPr/>
            </p:nvSpPr>
            <p:spPr bwMode="auto">
              <a:xfrm>
                <a:off x="3400425" y="5895975"/>
                <a:ext cx="77788" cy="152400"/>
              </a:xfrm>
              <a:custGeom>
                <a:avLst/>
                <a:gdLst>
                  <a:gd name="T0" fmla="*/ 43 w 49"/>
                  <a:gd name="T1" fmla="*/ 3 h 96"/>
                  <a:gd name="T2" fmla="*/ 44 w 49"/>
                  <a:gd name="T3" fmla="*/ 6 h 96"/>
                  <a:gd name="T4" fmla="*/ 46 w 49"/>
                  <a:gd name="T5" fmla="*/ 11 h 96"/>
                  <a:gd name="T6" fmla="*/ 47 w 49"/>
                  <a:gd name="T7" fmla="*/ 19 h 96"/>
                  <a:gd name="T8" fmla="*/ 49 w 49"/>
                  <a:gd name="T9" fmla="*/ 22 h 96"/>
                  <a:gd name="T10" fmla="*/ 49 w 49"/>
                  <a:gd name="T11" fmla="*/ 26 h 96"/>
                  <a:gd name="T12" fmla="*/ 47 w 49"/>
                  <a:gd name="T13" fmla="*/ 28 h 96"/>
                  <a:gd name="T14" fmla="*/ 45 w 49"/>
                  <a:gd name="T15" fmla="*/ 23 h 96"/>
                  <a:gd name="T16" fmla="*/ 44 w 49"/>
                  <a:gd name="T17" fmla="*/ 26 h 96"/>
                  <a:gd name="T18" fmla="*/ 45 w 49"/>
                  <a:gd name="T19" fmla="*/ 31 h 96"/>
                  <a:gd name="T20" fmla="*/ 44 w 49"/>
                  <a:gd name="T21" fmla="*/ 34 h 96"/>
                  <a:gd name="T22" fmla="*/ 43 w 49"/>
                  <a:gd name="T23" fmla="*/ 35 h 96"/>
                  <a:gd name="T24" fmla="*/ 41 w 49"/>
                  <a:gd name="T25" fmla="*/ 42 h 96"/>
                  <a:gd name="T26" fmla="*/ 39 w 49"/>
                  <a:gd name="T27" fmla="*/ 50 h 96"/>
                  <a:gd name="T28" fmla="*/ 35 w 49"/>
                  <a:gd name="T29" fmla="*/ 60 h 96"/>
                  <a:gd name="T30" fmla="*/ 32 w 49"/>
                  <a:gd name="T31" fmla="*/ 73 h 96"/>
                  <a:gd name="T32" fmla="*/ 29 w 49"/>
                  <a:gd name="T33" fmla="*/ 83 h 96"/>
                  <a:gd name="T34" fmla="*/ 26 w 49"/>
                  <a:gd name="T35" fmla="*/ 91 h 96"/>
                  <a:gd name="T36" fmla="*/ 21 w 49"/>
                  <a:gd name="T37" fmla="*/ 93 h 96"/>
                  <a:gd name="T38" fmla="*/ 15 w 49"/>
                  <a:gd name="T39" fmla="*/ 96 h 96"/>
                  <a:gd name="T40" fmla="*/ 11 w 49"/>
                  <a:gd name="T41" fmla="*/ 95 h 96"/>
                  <a:gd name="T42" fmla="*/ 5 w 49"/>
                  <a:gd name="T43" fmla="*/ 92 h 96"/>
                  <a:gd name="T44" fmla="*/ 4 w 49"/>
                  <a:gd name="T45" fmla="*/ 87 h 96"/>
                  <a:gd name="T46" fmla="*/ 4 w 49"/>
                  <a:gd name="T47" fmla="*/ 81 h 96"/>
                  <a:gd name="T48" fmla="*/ 2 w 49"/>
                  <a:gd name="T49" fmla="*/ 75 h 96"/>
                  <a:gd name="T50" fmla="*/ 0 w 49"/>
                  <a:gd name="T51" fmla="*/ 71 h 96"/>
                  <a:gd name="T52" fmla="*/ 2 w 49"/>
                  <a:gd name="T53" fmla="*/ 66 h 96"/>
                  <a:gd name="T54" fmla="*/ 5 w 49"/>
                  <a:gd name="T55" fmla="*/ 64 h 96"/>
                  <a:gd name="T56" fmla="*/ 5 w 49"/>
                  <a:gd name="T57" fmla="*/ 62 h 96"/>
                  <a:gd name="T58" fmla="*/ 8 w 49"/>
                  <a:gd name="T59" fmla="*/ 56 h 96"/>
                  <a:gd name="T60" fmla="*/ 9 w 49"/>
                  <a:gd name="T61" fmla="*/ 51 h 96"/>
                  <a:gd name="T62" fmla="*/ 6 w 49"/>
                  <a:gd name="T63" fmla="*/ 49 h 96"/>
                  <a:gd name="T64" fmla="*/ 5 w 49"/>
                  <a:gd name="T65" fmla="*/ 44 h 96"/>
                  <a:gd name="T66" fmla="*/ 5 w 49"/>
                  <a:gd name="T67" fmla="*/ 38 h 96"/>
                  <a:gd name="T68" fmla="*/ 8 w 49"/>
                  <a:gd name="T69" fmla="*/ 33 h 96"/>
                  <a:gd name="T70" fmla="*/ 9 w 49"/>
                  <a:gd name="T71" fmla="*/ 29 h 96"/>
                  <a:gd name="T72" fmla="*/ 11 w 49"/>
                  <a:gd name="T73" fmla="*/ 29 h 96"/>
                  <a:gd name="T74" fmla="*/ 16 w 49"/>
                  <a:gd name="T75" fmla="*/ 27 h 96"/>
                  <a:gd name="T76" fmla="*/ 18 w 49"/>
                  <a:gd name="T77" fmla="*/ 26 h 96"/>
                  <a:gd name="T78" fmla="*/ 21 w 49"/>
                  <a:gd name="T79" fmla="*/ 26 h 96"/>
                  <a:gd name="T80" fmla="*/ 24 w 49"/>
                  <a:gd name="T81" fmla="*/ 22 h 96"/>
                  <a:gd name="T82" fmla="*/ 30 w 49"/>
                  <a:gd name="T83" fmla="*/ 17 h 96"/>
                  <a:gd name="T84" fmla="*/ 32 w 49"/>
                  <a:gd name="T85" fmla="*/ 15 h 96"/>
                  <a:gd name="T86" fmla="*/ 32 w 49"/>
                  <a:gd name="T87" fmla="*/ 11 h 96"/>
                  <a:gd name="T88" fmla="*/ 34 w 49"/>
                  <a:gd name="T89" fmla="*/ 13 h 96"/>
                  <a:gd name="T90" fmla="*/ 38 w 49"/>
                  <a:gd name="T91" fmla="*/ 8 h 96"/>
                  <a:gd name="T92" fmla="*/ 38 w 49"/>
                  <a:gd name="T93" fmla="*/ 4 h 96"/>
                  <a:gd name="T94" fmla="*/ 40 w 49"/>
                  <a:gd name="T95" fmla="*/ 0 h 96"/>
                  <a:gd name="T96" fmla="*/ 43 w 49"/>
                  <a:gd name="T9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96">
                    <a:moveTo>
                      <a:pt x="43" y="3"/>
                    </a:moveTo>
                    <a:lnTo>
                      <a:pt x="44" y="6"/>
                    </a:lnTo>
                    <a:lnTo>
                      <a:pt x="46" y="11"/>
                    </a:lnTo>
                    <a:lnTo>
                      <a:pt x="47" y="19"/>
                    </a:lnTo>
                    <a:lnTo>
                      <a:pt x="49" y="22"/>
                    </a:lnTo>
                    <a:lnTo>
                      <a:pt x="49" y="26"/>
                    </a:lnTo>
                    <a:lnTo>
                      <a:pt x="47" y="28"/>
                    </a:lnTo>
                    <a:lnTo>
                      <a:pt x="45" y="23"/>
                    </a:lnTo>
                    <a:lnTo>
                      <a:pt x="44" y="26"/>
                    </a:lnTo>
                    <a:lnTo>
                      <a:pt x="45" y="31"/>
                    </a:lnTo>
                    <a:lnTo>
                      <a:pt x="44" y="34"/>
                    </a:lnTo>
                    <a:lnTo>
                      <a:pt x="43" y="35"/>
                    </a:lnTo>
                    <a:lnTo>
                      <a:pt x="41" y="42"/>
                    </a:lnTo>
                    <a:lnTo>
                      <a:pt x="39" y="50"/>
                    </a:lnTo>
                    <a:lnTo>
                      <a:pt x="35" y="60"/>
                    </a:lnTo>
                    <a:lnTo>
                      <a:pt x="32" y="73"/>
                    </a:lnTo>
                    <a:lnTo>
                      <a:pt x="29" y="83"/>
                    </a:lnTo>
                    <a:lnTo>
                      <a:pt x="26" y="91"/>
                    </a:lnTo>
                    <a:lnTo>
                      <a:pt x="21" y="93"/>
                    </a:lnTo>
                    <a:lnTo>
                      <a:pt x="15" y="96"/>
                    </a:lnTo>
                    <a:lnTo>
                      <a:pt x="11" y="95"/>
                    </a:lnTo>
                    <a:lnTo>
                      <a:pt x="5" y="92"/>
                    </a:lnTo>
                    <a:lnTo>
                      <a:pt x="4" y="87"/>
                    </a:lnTo>
                    <a:lnTo>
                      <a:pt x="4" y="81"/>
                    </a:lnTo>
                    <a:lnTo>
                      <a:pt x="2" y="75"/>
                    </a:lnTo>
                    <a:lnTo>
                      <a:pt x="0" y="71"/>
                    </a:lnTo>
                    <a:lnTo>
                      <a:pt x="2" y="66"/>
                    </a:lnTo>
                    <a:lnTo>
                      <a:pt x="5" y="64"/>
                    </a:lnTo>
                    <a:lnTo>
                      <a:pt x="5" y="62"/>
                    </a:lnTo>
                    <a:lnTo>
                      <a:pt x="8" y="56"/>
                    </a:lnTo>
                    <a:lnTo>
                      <a:pt x="9" y="51"/>
                    </a:lnTo>
                    <a:lnTo>
                      <a:pt x="6" y="49"/>
                    </a:lnTo>
                    <a:lnTo>
                      <a:pt x="5" y="44"/>
                    </a:lnTo>
                    <a:lnTo>
                      <a:pt x="5" y="38"/>
                    </a:lnTo>
                    <a:lnTo>
                      <a:pt x="8" y="33"/>
                    </a:lnTo>
                    <a:lnTo>
                      <a:pt x="9" y="29"/>
                    </a:lnTo>
                    <a:lnTo>
                      <a:pt x="11" y="29"/>
                    </a:lnTo>
                    <a:lnTo>
                      <a:pt x="16" y="27"/>
                    </a:lnTo>
                    <a:lnTo>
                      <a:pt x="18" y="26"/>
                    </a:lnTo>
                    <a:lnTo>
                      <a:pt x="21" y="26"/>
                    </a:lnTo>
                    <a:lnTo>
                      <a:pt x="24" y="22"/>
                    </a:lnTo>
                    <a:lnTo>
                      <a:pt x="30" y="17"/>
                    </a:lnTo>
                    <a:lnTo>
                      <a:pt x="32" y="15"/>
                    </a:lnTo>
                    <a:lnTo>
                      <a:pt x="32" y="11"/>
                    </a:lnTo>
                    <a:lnTo>
                      <a:pt x="34" y="13"/>
                    </a:lnTo>
                    <a:lnTo>
                      <a:pt x="38" y="8"/>
                    </a:lnTo>
                    <a:lnTo>
                      <a:pt x="38" y="4"/>
                    </a:lnTo>
                    <a:lnTo>
                      <a:pt x="40" y="0"/>
                    </a:lnTo>
                    <a:lnTo>
                      <a:pt x="43" y="3"/>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69" name="任意多边形(F) 108">
                <a:extLst>
                  <a:ext uri="{FF2B5EF4-FFF2-40B4-BE49-F238E27FC236}">
                    <a16:creationId xmlns:a16="http://schemas.microsoft.com/office/drawing/2014/main" id="{6EB0BE73-EAEC-4345-9C26-48CCA318B80C}"/>
                  </a:ext>
                </a:extLst>
              </p:cNvPr>
              <p:cNvSpPr>
                <a:spLocks/>
              </p:cNvSpPr>
              <p:nvPr/>
            </p:nvSpPr>
            <p:spPr bwMode="auto">
              <a:xfrm>
                <a:off x="2809875" y="5495925"/>
                <a:ext cx="176213" cy="165100"/>
              </a:xfrm>
              <a:custGeom>
                <a:avLst/>
                <a:gdLst>
                  <a:gd name="T0" fmla="*/ 3 w 111"/>
                  <a:gd name="T1" fmla="*/ 72 h 104"/>
                  <a:gd name="T2" fmla="*/ 6 w 111"/>
                  <a:gd name="T3" fmla="*/ 68 h 104"/>
                  <a:gd name="T4" fmla="*/ 15 w 111"/>
                  <a:gd name="T5" fmla="*/ 69 h 104"/>
                  <a:gd name="T6" fmla="*/ 18 w 111"/>
                  <a:gd name="T7" fmla="*/ 68 h 104"/>
                  <a:gd name="T8" fmla="*/ 46 w 111"/>
                  <a:gd name="T9" fmla="*/ 63 h 104"/>
                  <a:gd name="T10" fmla="*/ 43 w 111"/>
                  <a:gd name="T11" fmla="*/ 31 h 104"/>
                  <a:gd name="T12" fmla="*/ 50 w 111"/>
                  <a:gd name="T13" fmla="*/ 0 h 104"/>
                  <a:gd name="T14" fmla="*/ 95 w 111"/>
                  <a:gd name="T15" fmla="*/ 31 h 104"/>
                  <a:gd name="T16" fmla="*/ 101 w 111"/>
                  <a:gd name="T17" fmla="*/ 36 h 104"/>
                  <a:gd name="T18" fmla="*/ 103 w 111"/>
                  <a:gd name="T19" fmla="*/ 42 h 104"/>
                  <a:gd name="T20" fmla="*/ 111 w 111"/>
                  <a:gd name="T21" fmla="*/ 58 h 104"/>
                  <a:gd name="T22" fmla="*/ 107 w 111"/>
                  <a:gd name="T23" fmla="*/ 66 h 104"/>
                  <a:gd name="T24" fmla="*/ 92 w 111"/>
                  <a:gd name="T25" fmla="*/ 69 h 104"/>
                  <a:gd name="T26" fmla="*/ 85 w 111"/>
                  <a:gd name="T27" fmla="*/ 71 h 104"/>
                  <a:gd name="T28" fmla="*/ 79 w 111"/>
                  <a:gd name="T29" fmla="*/ 70 h 104"/>
                  <a:gd name="T30" fmla="*/ 69 w 111"/>
                  <a:gd name="T31" fmla="*/ 74 h 104"/>
                  <a:gd name="T32" fmla="*/ 62 w 111"/>
                  <a:gd name="T33" fmla="*/ 78 h 104"/>
                  <a:gd name="T34" fmla="*/ 58 w 111"/>
                  <a:gd name="T35" fmla="*/ 82 h 104"/>
                  <a:gd name="T36" fmla="*/ 53 w 111"/>
                  <a:gd name="T37" fmla="*/ 82 h 104"/>
                  <a:gd name="T38" fmla="*/ 47 w 111"/>
                  <a:gd name="T39" fmla="*/ 93 h 104"/>
                  <a:gd name="T40" fmla="*/ 46 w 111"/>
                  <a:gd name="T41" fmla="*/ 98 h 104"/>
                  <a:gd name="T42" fmla="*/ 44 w 111"/>
                  <a:gd name="T43" fmla="*/ 103 h 104"/>
                  <a:gd name="T44" fmla="*/ 41 w 111"/>
                  <a:gd name="T45" fmla="*/ 101 h 104"/>
                  <a:gd name="T46" fmla="*/ 38 w 111"/>
                  <a:gd name="T47" fmla="*/ 101 h 104"/>
                  <a:gd name="T48" fmla="*/ 32 w 111"/>
                  <a:gd name="T49" fmla="*/ 104 h 104"/>
                  <a:gd name="T50" fmla="*/ 28 w 111"/>
                  <a:gd name="T51" fmla="*/ 104 h 104"/>
                  <a:gd name="T52" fmla="*/ 27 w 111"/>
                  <a:gd name="T53" fmla="*/ 99 h 104"/>
                  <a:gd name="T54" fmla="*/ 24 w 111"/>
                  <a:gd name="T55" fmla="*/ 99 h 104"/>
                  <a:gd name="T56" fmla="*/ 26 w 111"/>
                  <a:gd name="T57" fmla="*/ 95 h 104"/>
                  <a:gd name="T58" fmla="*/ 23 w 111"/>
                  <a:gd name="T59" fmla="*/ 90 h 104"/>
                  <a:gd name="T60" fmla="*/ 20 w 111"/>
                  <a:gd name="T61" fmla="*/ 89 h 104"/>
                  <a:gd name="T62" fmla="*/ 16 w 111"/>
                  <a:gd name="T63" fmla="*/ 90 h 104"/>
                  <a:gd name="T64" fmla="*/ 11 w 111"/>
                  <a:gd name="T65" fmla="*/ 92 h 104"/>
                  <a:gd name="T66" fmla="*/ 9 w 111"/>
                  <a:gd name="T67" fmla="*/ 89 h 104"/>
                  <a:gd name="T68" fmla="*/ 5 w 111"/>
                  <a:gd name="T69" fmla="*/ 90 h 104"/>
                  <a:gd name="T70" fmla="*/ 5 w 111"/>
                  <a:gd name="T71" fmla="*/ 86 h 104"/>
                  <a:gd name="T72" fmla="*/ 3 w 111"/>
                  <a:gd name="T73" fmla="*/ 81 h 104"/>
                  <a:gd name="T74" fmla="*/ 0 w 111"/>
                  <a:gd name="T75" fmla="*/ 7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04">
                    <a:moveTo>
                      <a:pt x="0" y="74"/>
                    </a:moveTo>
                    <a:lnTo>
                      <a:pt x="3" y="72"/>
                    </a:lnTo>
                    <a:lnTo>
                      <a:pt x="4" y="68"/>
                    </a:lnTo>
                    <a:lnTo>
                      <a:pt x="6" y="68"/>
                    </a:lnTo>
                    <a:lnTo>
                      <a:pt x="11" y="70"/>
                    </a:lnTo>
                    <a:lnTo>
                      <a:pt x="15" y="69"/>
                    </a:lnTo>
                    <a:lnTo>
                      <a:pt x="17" y="69"/>
                    </a:lnTo>
                    <a:lnTo>
                      <a:pt x="18" y="68"/>
                    </a:lnTo>
                    <a:lnTo>
                      <a:pt x="45" y="68"/>
                    </a:lnTo>
                    <a:lnTo>
                      <a:pt x="46" y="63"/>
                    </a:lnTo>
                    <a:lnTo>
                      <a:pt x="45" y="61"/>
                    </a:lnTo>
                    <a:lnTo>
                      <a:pt x="43" y="31"/>
                    </a:lnTo>
                    <a:lnTo>
                      <a:pt x="39" y="0"/>
                    </a:lnTo>
                    <a:lnTo>
                      <a:pt x="50" y="0"/>
                    </a:lnTo>
                    <a:lnTo>
                      <a:pt x="72" y="16"/>
                    </a:lnTo>
                    <a:lnTo>
                      <a:pt x="95" y="31"/>
                    </a:lnTo>
                    <a:lnTo>
                      <a:pt x="96" y="35"/>
                    </a:lnTo>
                    <a:lnTo>
                      <a:pt x="101" y="36"/>
                    </a:lnTo>
                    <a:lnTo>
                      <a:pt x="103" y="37"/>
                    </a:lnTo>
                    <a:lnTo>
                      <a:pt x="103" y="42"/>
                    </a:lnTo>
                    <a:lnTo>
                      <a:pt x="111" y="41"/>
                    </a:lnTo>
                    <a:lnTo>
                      <a:pt x="111" y="58"/>
                    </a:lnTo>
                    <a:lnTo>
                      <a:pt x="108" y="63"/>
                    </a:lnTo>
                    <a:lnTo>
                      <a:pt x="107" y="66"/>
                    </a:lnTo>
                    <a:lnTo>
                      <a:pt x="101" y="68"/>
                    </a:lnTo>
                    <a:lnTo>
                      <a:pt x="92" y="69"/>
                    </a:lnTo>
                    <a:lnTo>
                      <a:pt x="90" y="71"/>
                    </a:lnTo>
                    <a:lnTo>
                      <a:pt x="85" y="71"/>
                    </a:lnTo>
                    <a:lnTo>
                      <a:pt x="80" y="71"/>
                    </a:lnTo>
                    <a:lnTo>
                      <a:pt x="79" y="70"/>
                    </a:lnTo>
                    <a:lnTo>
                      <a:pt x="75" y="71"/>
                    </a:lnTo>
                    <a:lnTo>
                      <a:pt x="69" y="74"/>
                    </a:lnTo>
                    <a:lnTo>
                      <a:pt x="68" y="76"/>
                    </a:lnTo>
                    <a:lnTo>
                      <a:pt x="62" y="78"/>
                    </a:lnTo>
                    <a:lnTo>
                      <a:pt x="62" y="81"/>
                    </a:lnTo>
                    <a:lnTo>
                      <a:pt x="58" y="82"/>
                    </a:lnTo>
                    <a:lnTo>
                      <a:pt x="56" y="81"/>
                    </a:lnTo>
                    <a:lnTo>
                      <a:pt x="53" y="82"/>
                    </a:lnTo>
                    <a:lnTo>
                      <a:pt x="52" y="87"/>
                    </a:lnTo>
                    <a:lnTo>
                      <a:pt x="47" y="93"/>
                    </a:lnTo>
                    <a:lnTo>
                      <a:pt x="47" y="95"/>
                    </a:lnTo>
                    <a:lnTo>
                      <a:pt x="46" y="98"/>
                    </a:lnTo>
                    <a:lnTo>
                      <a:pt x="46" y="103"/>
                    </a:lnTo>
                    <a:lnTo>
                      <a:pt x="44" y="103"/>
                    </a:lnTo>
                    <a:lnTo>
                      <a:pt x="41" y="104"/>
                    </a:lnTo>
                    <a:lnTo>
                      <a:pt x="41" y="101"/>
                    </a:lnTo>
                    <a:lnTo>
                      <a:pt x="39" y="101"/>
                    </a:lnTo>
                    <a:lnTo>
                      <a:pt x="38" y="101"/>
                    </a:lnTo>
                    <a:lnTo>
                      <a:pt x="37" y="104"/>
                    </a:lnTo>
                    <a:lnTo>
                      <a:pt x="32" y="104"/>
                    </a:lnTo>
                    <a:lnTo>
                      <a:pt x="29" y="103"/>
                    </a:lnTo>
                    <a:lnTo>
                      <a:pt x="28" y="104"/>
                    </a:lnTo>
                    <a:lnTo>
                      <a:pt x="27" y="101"/>
                    </a:lnTo>
                    <a:lnTo>
                      <a:pt x="27" y="99"/>
                    </a:lnTo>
                    <a:lnTo>
                      <a:pt x="26" y="99"/>
                    </a:lnTo>
                    <a:lnTo>
                      <a:pt x="24" y="99"/>
                    </a:lnTo>
                    <a:lnTo>
                      <a:pt x="24" y="97"/>
                    </a:lnTo>
                    <a:lnTo>
                      <a:pt x="26" y="95"/>
                    </a:lnTo>
                    <a:lnTo>
                      <a:pt x="23" y="92"/>
                    </a:lnTo>
                    <a:lnTo>
                      <a:pt x="23" y="90"/>
                    </a:lnTo>
                    <a:lnTo>
                      <a:pt x="21" y="89"/>
                    </a:lnTo>
                    <a:lnTo>
                      <a:pt x="20" y="89"/>
                    </a:lnTo>
                    <a:lnTo>
                      <a:pt x="18" y="89"/>
                    </a:lnTo>
                    <a:lnTo>
                      <a:pt x="16" y="90"/>
                    </a:lnTo>
                    <a:lnTo>
                      <a:pt x="15" y="92"/>
                    </a:lnTo>
                    <a:lnTo>
                      <a:pt x="11" y="92"/>
                    </a:lnTo>
                    <a:lnTo>
                      <a:pt x="10" y="89"/>
                    </a:lnTo>
                    <a:lnTo>
                      <a:pt x="9" y="89"/>
                    </a:lnTo>
                    <a:lnTo>
                      <a:pt x="6" y="90"/>
                    </a:lnTo>
                    <a:lnTo>
                      <a:pt x="5" y="90"/>
                    </a:lnTo>
                    <a:lnTo>
                      <a:pt x="5" y="88"/>
                    </a:lnTo>
                    <a:lnTo>
                      <a:pt x="5" y="86"/>
                    </a:lnTo>
                    <a:lnTo>
                      <a:pt x="5" y="83"/>
                    </a:lnTo>
                    <a:lnTo>
                      <a:pt x="3" y="81"/>
                    </a:lnTo>
                    <a:lnTo>
                      <a:pt x="2" y="77"/>
                    </a:lnTo>
                    <a:lnTo>
                      <a:pt x="0" y="74"/>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0" name="任意多边形(F) 111">
                <a:extLst>
                  <a:ext uri="{FF2B5EF4-FFF2-40B4-BE49-F238E27FC236}">
                    <a16:creationId xmlns:a16="http://schemas.microsoft.com/office/drawing/2014/main" id="{9B510D32-1FE0-48B0-B922-3D9BD519E494}"/>
                  </a:ext>
                </a:extLst>
              </p:cNvPr>
              <p:cNvSpPr>
                <a:spLocks/>
              </p:cNvSpPr>
              <p:nvPr/>
            </p:nvSpPr>
            <p:spPr bwMode="auto">
              <a:xfrm>
                <a:off x="2759075" y="5467350"/>
                <a:ext cx="130175" cy="146050"/>
              </a:xfrm>
              <a:custGeom>
                <a:avLst/>
                <a:gdLst>
                  <a:gd name="T0" fmla="*/ 32 w 82"/>
                  <a:gd name="T1" fmla="*/ 92 h 92"/>
                  <a:gd name="T2" fmla="*/ 29 w 82"/>
                  <a:gd name="T3" fmla="*/ 87 h 92"/>
                  <a:gd name="T4" fmla="*/ 24 w 82"/>
                  <a:gd name="T5" fmla="*/ 81 h 92"/>
                  <a:gd name="T6" fmla="*/ 20 w 82"/>
                  <a:gd name="T7" fmla="*/ 79 h 92"/>
                  <a:gd name="T8" fmla="*/ 17 w 82"/>
                  <a:gd name="T9" fmla="*/ 77 h 92"/>
                  <a:gd name="T10" fmla="*/ 13 w 82"/>
                  <a:gd name="T11" fmla="*/ 77 h 92"/>
                  <a:gd name="T12" fmla="*/ 9 w 82"/>
                  <a:gd name="T13" fmla="*/ 79 h 92"/>
                  <a:gd name="T14" fmla="*/ 6 w 82"/>
                  <a:gd name="T15" fmla="*/ 78 h 92"/>
                  <a:gd name="T16" fmla="*/ 5 w 82"/>
                  <a:gd name="T17" fmla="*/ 81 h 92"/>
                  <a:gd name="T18" fmla="*/ 3 w 82"/>
                  <a:gd name="T19" fmla="*/ 77 h 92"/>
                  <a:gd name="T20" fmla="*/ 6 w 82"/>
                  <a:gd name="T21" fmla="*/ 73 h 92"/>
                  <a:gd name="T22" fmla="*/ 6 w 82"/>
                  <a:gd name="T23" fmla="*/ 67 h 92"/>
                  <a:gd name="T24" fmla="*/ 6 w 82"/>
                  <a:gd name="T25" fmla="*/ 60 h 92"/>
                  <a:gd name="T26" fmla="*/ 5 w 82"/>
                  <a:gd name="T27" fmla="*/ 57 h 92"/>
                  <a:gd name="T28" fmla="*/ 6 w 82"/>
                  <a:gd name="T29" fmla="*/ 53 h 92"/>
                  <a:gd name="T30" fmla="*/ 3 w 82"/>
                  <a:gd name="T31" fmla="*/ 49 h 92"/>
                  <a:gd name="T32" fmla="*/ 0 w 82"/>
                  <a:gd name="T33" fmla="*/ 47 h 92"/>
                  <a:gd name="T34" fmla="*/ 1 w 82"/>
                  <a:gd name="T35" fmla="*/ 44 h 92"/>
                  <a:gd name="T36" fmla="*/ 28 w 82"/>
                  <a:gd name="T37" fmla="*/ 44 h 92"/>
                  <a:gd name="T38" fmla="*/ 26 w 82"/>
                  <a:gd name="T39" fmla="*/ 34 h 92"/>
                  <a:gd name="T40" fmla="*/ 28 w 82"/>
                  <a:gd name="T41" fmla="*/ 30 h 92"/>
                  <a:gd name="T42" fmla="*/ 35 w 82"/>
                  <a:gd name="T43" fmla="*/ 29 h 92"/>
                  <a:gd name="T44" fmla="*/ 35 w 82"/>
                  <a:gd name="T45" fmla="*/ 11 h 92"/>
                  <a:gd name="T46" fmla="*/ 56 w 82"/>
                  <a:gd name="T47" fmla="*/ 11 h 92"/>
                  <a:gd name="T48" fmla="*/ 56 w 82"/>
                  <a:gd name="T49" fmla="*/ 0 h 92"/>
                  <a:gd name="T50" fmla="*/ 82 w 82"/>
                  <a:gd name="T51" fmla="*/ 18 h 92"/>
                  <a:gd name="T52" fmla="*/ 71 w 82"/>
                  <a:gd name="T53" fmla="*/ 18 h 92"/>
                  <a:gd name="T54" fmla="*/ 75 w 82"/>
                  <a:gd name="T55" fmla="*/ 49 h 92"/>
                  <a:gd name="T56" fmla="*/ 77 w 82"/>
                  <a:gd name="T57" fmla="*/ 79 h 92"/>
                  <a:gd name="T58" fmla="*/ 78 w 82"/>
                  <a:gd name="T59" fmla="*/ 81 h 92"/>
                  <a:gd name="T60" fmla="*/ 77 w 82"/>
                  <a:gd name="T61" fmla="*/ 86 h 92"/>
                  <a:gd name="T62" fmla="*/ 50 w 82"/>
                  <a:gd name="T63" fmla="*/ 86 h 92"/>
                  <a:gd name="T64" fmla="*/ 49 w 82"/>
                  <a:gd name="T65" fmla="*/ 87 h 92"/>
                  <a:gd name="T66" fmla="*/ 47 w 82"/>
                  <a:gd name="T67" fmla="*/ 87 h 92"/>
                  <a:gd name="T68" fmla="*/ 43 w 82"/>
                  <a:gd name="T69" fmla="*/ 88 h 92"/>
                  <a:gd name="T70" fmla="*/ 38 w 82"/>
                  <a:gd name="T71" fmla="*/ 86 h 92"/>
                  <a:gd name="T72" fmla="*/ 36 w 82"/>
                  <a:gd name="T73" fmla="*/ 86 h 92"/>
                  <a:gd name="T74" fmla="*/ 35 w 82"/>
                  <a:gd name="T75" fmla="*/ 90 h 92"/>
                  <a:gd name="T76" fmla="*/ 32 w 82"/>
                  <a:gd name="T7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92">
                    <a:moveTo>
                      <a:pt x="32" y="92"/>
                    </a:moveTo>
                    <a:lnTo>
                      <a:pt x="29" y="87"/>
                    </a:lnTo>
                    <a:lnTo>
                      <a:pt x="24" y="81"/>
                    </a:lnTo>
                    <a:lnTo>
                      <a:pt x="20" y="79"/>
                    </a:lnTo>
                    <a:lnTo>
                      <a:pt x="17" y="77"/>
                    </a:lnTo>
                    <a:lnTo>
                      <a:pt x="13" y="77"/>
                    </a:lnTo>
                    <a:lnTo>
                      <a:pt x="9" y="79"/>
                    </a:lnTo>
                    <a:lnTo>
                      <a:pt x="6" y="78"/>
                    </a:lnTo>
                    <a:lnTo>
                      <a:pt x="5" y="81"/>
                    </a:lnTo>
                    <a:lnTo>
                      <a:pt x="3" y="77"/>
                    </a:lnTo>
                    <a:lnTo>
                      <a:pt x="6" y="73"/>
                    </a:lnTo>
                    <a:lnTo>
                      <a:pt x="6" y="67"/>
                    </a:lnTo>
                    <a:lnTo>
                      <a:pt x="6" y="60"/>
                    </a:lnTo>
                    <a:lnTo>
                      <a:pt x="5" y="57"/>
                    </a:lnTo>
                    <a:lnTo>
                      <a:pt x="6" y="53"/>
                    </a:lnTo>
                    <a:lnTo>
                      <a:pt x="3" y="49"/>
                    </a:lnTo>
                    <a:lnTo>
                      <a:pt x="0" y="47"/>
                    </a:lnTo>
                    <a:lnTo>
                      <a:pt x="1" y="44"/>
                    </a:lnTo>
                    <a:lnTo>
                      <a:pt x="28" y="44"/>
                    </a:lnTo>
                    <a:lnTo>
                      <a:pt x="26" y="34"/>
                    </a:lnTo>
                    <a:lnTo>
                      <a:pt x="28" y="30"/>
                    </a:lnTo>
                    <a:lnTo>
                      <a:pt x="35" y="29"/>
                    </a:lnTo>
                    <a:lnTo>
                      <a:pt x="35" y="11"/>
                    </a:lnTo>
                    <a:lnTo>
                      <a:pt x="56" y="11"/>
                    </a:lnTo>
                    <a:lnTo>
                      <a:pt x="56" y="0"/>
                    </a:lnTo>
                    <a:lnTo>
                      <a:pt x="82" y="18"/>
                    </a:lnTo>
                    <a:lnTo>
                      <a:pt x="71" y="18"/>
                    </a:lnTo>
                    <a:lnTo>
                      <a:pt x="75" y="49"/>
                    </a:lnTo>
                    <a:lnTo>
                      <a:pt x="77" y="79"/>
                    </a:lnTo>
                    <a:lnTo>
                      <a:pt x="78" y="81"/>
                    </a:lnTo>
                    <a:lnTo>
                      <a:pt x="77" y="86"/>
                    </a:lnTo>
                    <a:lnTo>
                      <a:pt x="50" y="86"/>
                    </a:lnTo>
                    <a:lnTo>
                      <a:pt x="49" y="87"/>
                    </a:lnTo>
                    <a:lnTo>
                      <a:pt x="47" y="87"/>
                    </a:lnTo>
                    <a:lnTo>
                      <a:pt x="43" y="88"/>
                    </a:lnTo>
                    <a:lnTo>
                      <a:pt x="38" y="86"/>
                    </a:lnTo>
                    <a:lnTo>
                      <a:pt x="36" y="86"/>
                    </a:lnTo>
                    <a:lnTo>
                      <a:pt x="35" y="90"/>
                    </a:lnTo>
                    <a:lnTo>
                      <a:pt x="32" y="9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1" name="任意多边形(F) 112">
                <a:extLst>
                  <a:ext uri="{FF2B5EF4-FFF2-40B4-BE49-F238E27FC236}">
                    <a16:creationId xmlns:a16="http://schemas.microsoft.com/office/drawing/2014/main" id="{0483C28B-0FC7-453E-AD7F-ABF2F3CE5E3C}"/>
                  </a:ext>
                </a:extLst>
              </p:cNvPr>
              <p:cNvSpPr>
                <a:spLocks/>
              </p:cNvSpPr>
              <p:nvPr/>
            </p:nvSpPr>
            <p:spPr bwMode="auto">
              <a:xfrm>
                <a:off x="3287713" y="5865813"/>
                <a:ext cx="34925" cy="82550"/>
              </a:xfrm>
              <a:custGeom>
                <a:avLst/>
                <a:gdLst>
                  <a:gd name="T0" fmla="*/ 13 w 22"/>
                  <a:gd name="T1" fmla="*/ 16 h 52"/>
                  <a:gd name="T2" fmla="*/ 11 w 22"/>
                  <a:gd name="T3" fmla="*/ 21 h 52"/>
                  <a:gd name="T4" fmla="*/ 13 w 22"/>
                  <a:gd name="T5" fmla="*/ 30 h 52"/>
                  <a:gd name="T6" fmla="*/ 16 w 22"/>
                  <a:gd name="T7" fmla="*/ 30 h 52"/>
                  <a:gd name="T8" fmla="*/ 18 w 22"/>
                  <a:gd name="T9" fmla="*/ 32 h 52"/>
                  <a:gd name="T10" fmla="*/ 21 w 22"/>
                  <a:gd name="T11" fmla="*/ 38 h 52"/>
                  <a:gd name="T12" fmla="*/ 22 w 22"/>
                  <a:gd name="T13" fmla="*/ 46 h 52"/>
                  <a:gd name="T14" fmla="*/ 18 w 22"/>
                  <a:gd name="T15" fmla="*/ 47 h 52"/>
                  <a:gd name="T16" fmla="*/ 16 w 22"/>
                  <a:gd name="T17" fmla="*/ 52 h 52"/>
                  <a:gd name="T18" fmla="*/ 12 w 22"/>
                  <a:gd name="T19" fmla="*/ 48 h 52"/>
                  <a:gd name="T20" fmla="*/ 11 w 22"/>
                  <a:gd name="T21" fmla="*/ 44 h 52"/>
                  <a:gd name="T22" fmla="*/ 13 w 22"/>
                  <a:gd name="T23" fmla="*/ 40 h 52"/>
                  <a:gd name="T24" fmla="*/ 12 w 22"/>
                  <a:gd name="T25" fmla="*/ 38 h 52"/>
                  <a:gd name="T26" fmla="*/ 10 w 22"/>
                  <a:gd name="T27" fmla="*/ 35 h 52"/>
                  <a:gd name="T28" fmla="*/ 9 w 22"/>
                  <a:gd name="T29" fmla="*/ 36 h 52"/>
                  <a:gd name="T30" fmla="*/ 4 w 22"/>
                  <a:gd name="T31" fmla="*/ 33 h 52"/>
                  <a:gd name="T32" fmla="*/ 0 w 22"/>
                  <a:gd name="T33" fmla="*/ 30 h 52"/>
                  <a:gd name="T34" fmla="*/ 2 w 22"/>
                  <a:gd name="T35" fmla="*/ 24 h 52"/>
                  <a:gd name="T36" fmla="*/ 5 w 22"/>
                  <a:gd name="T37" fmla="*/ 22 h 52"/>
                  <a:gd name="T38" fmla="*/ 4 w 22"/>
                  <a:gd name="T39" fmla="*/ 17 h 52"/>
                  <a:gd name="T40" fmla="*/ 5 w 22"/>
                  <a:gd name="T41" fmla="*/ 11 h 52"/>
                  <a:gd name="T42" fmla="*/ 6 w 22"/>
                  <a:gd name="T43" fmla="*/ 9 h 52"/>
                  <a:gd name="T44" fmla="*/ 4 w 22"/>
                  <a:gd name="T45" fmla="*/ 4 h 52"/>
                  <a:gd name="T46" fmla="*/ 1 w 22"/>
                  <a:gd name="T47" fmla="*/ 0 h 52"/>
                  <a:gd name="T48" fmla="*/ 7 w 22"/>
                  <a:gd name="T49" fmla="*/ 1 h 52"/>
                  <a:gd name="T50" fmla="*/ 9 w 22"/>
                  <a:gd name="T51" fmla="*/ 4 h 52"/>
                  <a:gd name="T52" fmla="*/ 11 w 22"/>
                  <a:gd name="T53" fmla="*/ 6 h 52"/>
                  <a:gd name="T54" fmla="*/ 13 w 22"/>
                  <a:gd name="T55"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52">
                    <a:moveTo>
                      <a:pt x="13" y="16"/>
                    </a:moveTo>
                    <a:lnTo>
                      <a:pt x="11" y="21"/>
                    </a:lnTo>
                    <a:lnTo>
                      <a:pt x="13" y="30"/>
                    </a:lnTo>
                    <a:lnTo>
                      <a:pt x="16" y="30"/>
                    </a:lnTo>
                    <a:lnTo>
                      <a:pt x="18" y="32"/>
                    </a:lnTo>
                    <a:lnTo>
                      <a:pt x="21" y="38"/>
                    </a:lnTo>
                    <a:lnTo>
                      <a:pt x="22" y="46"/>
                    </a:lnTo>
                    <a:lnTo>
                      <a:pt x="18" y="47"/>
                    </a:lnTo>
                    <a:lnTo>
                      <a:pt x="16" y="52"/>
                    </a:lnTo>
                    <a:lnTo>
                      <a:pt x="12" y="48"/>
                    </a:lnTo>
                    <a:lnTo>
                      <a:pt x="11" y="44"/>
                    </a:lnTo>
                    <a:lnTo>
                      <a:pt x="13" y="40"/>
                    </a:lnTo>
                    <a:lnTo>
                      <a:pt x="12" y="38"/>
                    </a:lnTo>
                    <a:lnTo>
                      <a:pt x="10" y="35"/>
                    </a:lnTo>
                    <a:lnTo>
                      <a:pt x="9" y="36"/>
                    </a:lnTo>
                    <a:lnTo>
                      <a:pt x="4" y="33"/>
                    </a:lnTo>
                    <a:lnTo>
                      <a:pt x="0" y="30"/>
                    </a:lnTo>
                    <a:lnTo>
                      <a:pt x="2" y="24"/>
                    </a:lnTo>
                    <a:lnTo>
                      <a:pt x="5" y="22"/>
                    </a:lnTo>
                    <a:lnTo>
                      <a:pt x="4" y="17"/>
                    </a:lnTo>
                    <a:lnTo>
                      <a:pt x="5" y="11"/>
                    </a:lnTo>
                    <a:lnTo>
                      <a:pt x="6" y="9"/>
                    </a:lnTo>
                    <a:lnTo>
                      <a:pt x="4" y="4"/>
                    </a:lnTo>
                    <a:lnTo>
                      <a:pt x="1" y="0"/>
                    </a:lnTo>
                    <a:lnTo>
                      <a:pt x="7" y="1"/>
                    </a:lnTo>
                    <a:lnTo>
                      <a:pt x="9" y="4"/>
                    </a:lnTo>
                    <a:lnTo>
                      <a:pt x="11" y="6"/>
                    </a:lnTo>
                    <a:lnTo>
                      <a:pt x="13" y="1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2" name="任意多边形(F) 115">
                <a:extLst>
                  <a:ext uri="{FF2B5EF4-FFF2-40B4-BE49-F238E27FC236}">
                    <a16:creationId xmlns:a16="http://schemas.microsoft.com/office/drawing/2014/main" id="{5995899D-E278-4D37-82A8-951C8CFE897E}"/>
                  </a:ext>
                </a:extLst>
              </p:cNvPr>
              <p:cNvSpPr>
                <a:spLocks/>
              </p:cNvSpPr>
              <p:nvPr/>
            </p:nvSpPr>
            <p:spPr bwMode="auto">
              <a:xfrm>
                <a:off x="3260725" y="5876925"/>
                <a:ext cx="112713" cy="184150"/>
              </a:xfrm>
              <a:custGeom>
                <a:avLst/>
                <a:gdLst>
                  <a:gd name="T0" fmla="*/ 35 w 71"/>
                  <a:gd name="T1" fmla="*/ 9 h 116"/>
                  <a:gd name="T2" fmla="*/ 45 w 71"/>
                  <a:gd name="T3" fmla="*/ 9 h 116"/>
                  <a:gd name="T4" fmla="*/ 52 w 71"/>
                  <a:gd name="T5" fmla="*/ 8 h 116"/>
                  <a:gd name="T6" fmla="*/ 63 w 71"/>
                  <a:gd name="T7" fmla="*/ 5 h 116"/>
                  <a:gd name="T8" fmla="*/ 70 w 71"/>
                  <a:gd name="T9" fmla="*/ 4 h 116"/>
                  <a:gd name="T10" fmla="*/ 70 w 71"/>
                  <a:gd name="T11" fmla="*/ 16 h 116"/>
                  <a:gd name="T12" fmla="*/ 71 w 71"/>
                  <a:gd name="T13" fmla="*/ 31 h 116"/>
                  <a:gd name="T14" fmla="*/ 68 w 71"/>
                  <a:gd name="T15" fmla="*/ 40 h 116"/>
                  <a:gd name="T16" fmla="*/ 57 w 71"/>
                  <a:gd name="T17" fmla="*/ 47 h 116"/>
                  <a:gd name="T18" fmla="*/ 41 w 71"/>
                  <a:gd name="T19" fmla="*/ 58 h 116"/>
                  <a:gd name="T20" fmla="*/ 34 w 71"/>
                  <a:gd name="T21" fmla="*/ 64 h 116"/>
                  <a:gd name="T22" fmla="*/ 32 w 71"/>
                  <a:gd name="T23" fmla="*/ 72 h 116"/>
                  <a:gd name="T24" fmla="*/ 35 w 71"/>
                  <a:gd name="T25" fmla="*/ 81 h 116"/>
                  <a:gd name="T26" fmla="*/ 36 w 71"/>
                  <a:gd name="T27" fmla="*/ 83 h 116"/>
                  <a:gd name="T28" fmla="*/ 35 w 71"/>
                  <a:gd name="T29" fmla="*/ 93 h 116"/>
                  <a:gd name="T30" fmla="*/ 36 w 71"/>
                  <a:gd name="T31" fmla="*/ 97 h 116"/>
                  <a:gd name="T32" fmla="*/ 28 w 71"/>
                  <a:gd name="T33" fmla="*/ 102 h 116"/>
                  <a:gd name="T34" fmla="*/ 17 w 71"/>
                  <a:gd name="T35" fmla="*/ 109 h 116"/>
                  <a:gd name="T36" fmla="*/ 19 w 71"/>
                  <a:gd name="T37" fmla="*/ 113 h 116"/>
                  <a:gd name="T38" fmla="*/ 13 w 71"/>
                  <a:gd name="T39" fmla="*/ 116 h 116"/>
                  <a:gd name="T40" fmla="*/ 12 w 71"/>
                  <a:gd name="T41" fmla="*/ 110 h 116"/>
                  <a:gd name="T42" fmla="*/ 12 w 71"/>
                  <a:gd name="T43" fmla="*/ 99 h 116"/>
                  <a:gd name="T44" fmla="*/ 7 w 71"/>
                  <a:gd name="T45" fmla="*/ 84 h 116"/>
                  <a:gd name="T46" fmla="*/ 16 w 71"/>
                  <a:gd name="T47" fmla="*/ 70 h 116"/>
                  <a:gd name="T48" fmla="*/ 18 w 71"/>
                  <a:gd name="T49" fmla="*/ 66 h 116"/>
                  <a:gd name="T50" fmla="*/ 17 w 71"/>
                  <a:gd name="T51" fmla="*/ 58 h 116"/>
                  <a:gd name="T52" fmla="*/ 18 w 71"/>
                  <a:gd name="T53" fmla="*/ 45 h 116"/>
                  <a:gd name="T54" fmla="*/ 12 w 71"/>
                  <a:gd name="T55" fmla="*/ 41 h 116"/>
                  <a:gd name="T56" fmla="*/ 7 w 71"/>
                  <a:gd name="T57" fmla="*/ 39 h 116"/>
                  <a:gd name="T58" fmla="*/ 1 w 71"/>
                  <a:gd name="T59" fmla="*/ 37 h 116"/>
                  <a:gd name="T60" fmla="*/ 21 w 71"/>
                  <a:gd name="T61" fmla="*/ 26 h 116"/>
                  <a:gd name="T62" fmla="*/ 27 w 71"/>
                  <a:gd name="T63" fmla="*/ 28 h 116"/>
                  <a:gd name="T64" fmla="*/ 30 w 71"/>
                  <a:gd name="T65" fmla="*/ 33 h 116"/>
                  <a:gd name="T66" fmla="*/ 29 w 71"/>
                  <a:gd name="T67" fmla="*/ 41 h 116"/>
                  <a:gd name="T68" fmla="*/ 35 w 71"/>
                  <a:gd name="T69" fmla="*/ 40 h 116"/>
                  <a:gd name="T70" fmla="*/ 38 w 71"/>
                  <a:gd name="T71" fmla="*/ 31 h 116"/>
                  <a:gd name="T72" fmla="*/ 33 w 71"/>
                  <a:gd name="T73" fmla="*/ 23 h 116"/>
                  <a:gd name="T74" fmla="*/ 28 w 71"/>
                  <a:gd name="T75"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116">
                    <a:moveTo>
                      <a:pt x="30" y="9"/>
                    </a:moveTo>
                    <a:lnTo>
                      <a:pt x="35" y="9"/>
                    </a:lnTo>
                    <a:lnTo>
                      <a:pt x="44" y="10"/>
                    </a:lnTo>
                    <a:lnTo>
                      <a:pt x="45" y="9"/>
                    </a:lnTo>
                    <a:lnTo>
                      <a:pt x="50" y="9"/>
                    </a:lnTo>
                    <a:lnTo>
                      <a:pt x="52" y="8"/>
                    </a:lnTo>
                    <a:lnTo>
                      <a:pt x="56" y="8"/>
                    </a:lnTo>
                    <a:lnTo>
                      <a:pt x="63" y="5"/>
                    </a:lnTo>
                    <a:lnTo>
                      <a:pt x="69" y="0"/>
                    </a:lnTo>
                    <a:lnTo>
                      <a:pt x="70" y="4"/>
                    </a:lnTo>
                    <a:lnTo>
                      <a:pt x="69" y="10"/>
                    </a:lnTo>
                    <a:lnTo>
                      <a:pt x="70" y="16"/>
                    </a:lnTo>
                    <a:lnTo>
                      <a:pt x="70" y="27"/>
                    </a:lnTo>
                    <a:lnTo>
                      <a:pt x="71" y="31"/>
                    </a:lnTo>
                    <a:lnTo>
                      <a:pt x="70" y="35"/>
                    </a:lnTo>
                    <a:lnTo>
                      <a:pt x="68" y="40"/>
                    </a:lnTo>
                    <a:lnTo>
                      <a:pt x="63" y="45"/>
                    </a:lnTo>
                    <a:lnTo>
                      <a:pt x="57" y="47"/>
                    </a:lnTo>
                    <a:lnTo>
                      <a:pt x="50" y="51"/>
                    </a:lnTo>
                    <a:lnTo>
                      <a:pt x="41" y="58"/>
                    </a:lnTo>
                    <a:lnTo>
                      <a:pt x="39" y="60"/>
                    </a:lnTo>
                    <a:lnTo>
                      <a:pt x="34" y="64"/>
                    </a:lnTo>
                    <a:lnTo>
                      <a:pt x="32" y="66"/>
                    </a:lnTo>
                    <a:lnTo>
                      <a:pt x="32" y="72"/>
                    </a:lnTo>
                    <a:lnTo>
                      <a:pt x="34" y="76"/>
                    </a:lnTo>
                    <a:lnTo>
                      <a:pt x="35" y="81"/>
                    </a:lnTo>
                    <a:lnTo>
                      <a:pt x="35" y="83"/>
                    </a:lnTo>
                    <a:lnTo>
                      <a:pt x="36" y="83"/>
                    </a:lnTo>
                    <a:lnTo>
                      <a:pt x="36" y="90"/>
                    </a:lnTo>
                    <a:lnTo>
                      <a:pt x="35" y="93"/>
                    </a:lnTo>
                    <a:lnTo>
                      <a:pt x="38" y="95"/>
                    </a:lnTo>
                    <a:lnTo>
                      <a:pt x="36" y="97"/>
                    </a:lnTo>
                    <a:lnTo>
                      <a:pt x="33" y="99"/>
                    </a:lnTo>
                    <a:lnTo>
                      <a:pt x="28" y="102"/>
                    </a:lnTo>
                    <a:lnTo>
                      <a:pt x="19" y="107"/>
                    </a:lnTo>
                    <a:lnTo>
                      <a:pt x="17" y="109"/>
                    </a:lnTo>
                    <a:lnTo>
                      <a:pt x="17" y="113"/>
                    </a:lnTo>
                    <a:lnTo>
                      <a:pt x="19" y="113"/>
                    </a:lnTo>
                    <a:lnTo>
                      <a:pt x="18" y="116"/>
                    </a:lnTo>
                    <a:lnTo>
                      <a:pt x="13" y="116"/>
                    </a:lnTo>
                    <a:lnTo>
                      <a:pt x="13" y="114"/>
                    </a:lnTo>
                    <a:lnTo>
                      <a:pt x="12" y="110"/>
                    </a:lnTo>
                    <a:lnTo>
                      <a:pt x="11" y="108"/>
                    </a:lnTo>
                    <a:lnTo>
                      <a:pt x="12" y="99"/>
                    </a:lnTo>
                    <a:lnTo>
                      <a:pt x="11" y="93"/>
                    </a:lnTo>
                    <a:lnTo>
                      <a:pt x="7" y="84"/>
                    </a:lnTo>
                    <a:lnTo>
                      <a:pt x="15" y="75"/>
                    </a:lnTo>
                    <a:lnTo>
                      <a:pt x="16" y="70"/>
                    </a:lnTo>
                    <a:lnTo>
                      <a:pt x="17" y="69"/>
                    </a:lnTo>
                    <a:lnTo>
                      <a:pt x="18" y="66"/>
                    </a:lnTo>
                    <a:lnTo>
                      <a:pt x="17" y="63"/>
                    </a:lnTo>
                    <a:lnTo>
                      <a:pt x="17" y="58"/>
                    </a:lnTo>
                    <a:lnTo>
                      <a:pt x="18" y="54"/>
                    </a:lnTo>
                    <a:lnTo>
                      <a:pt x="18" y="45"/>
                    </a:lnTo>
                    <a:lnTo>
                      <a:pt x="15" y="43"/>
                    </a:lnTo>
                    <a:lnTo>
                      <a:pt x="12" y="41"/>
                    </a:lnTo>
                    <a:lnTo>
                      <a:pt x="11" y="40"/>
                    </a:lnTo>
                    <a:lnTo>
                      <a:pt x="7" y="39"/>
                    </a:lnTo>
                    <a:lnTo>
                      <a:pt x="1" y="39"/>
                    </a:lnTo>
                    <a:lnTo>
                      <a:pt x="1" y="37"/>
                    </a:lnTo>
                    <a:lnTo>
                      <a:pt x="0" y="32"/>
                    </a:lnTo>
                    <a:lnTo>
                      <a:pt x="21" y="26"/>
                    </a:lnTo>
                    <a:lnTo>
                      <a:pt x="26" y="29"/>
                    </a:lnTo>
                    <a:lnTo>
                      <a:pt x="27" y="28"/>
                    </a:lnTo>
                    <a:lnTo>
                      <a:pt x="29" y="31"/>
                    </a:lnTo>
                    <a:lnTo>
                      <a:pt x="30" y="33"/>
                    </a:lnTo>
                    <a:lnTo>
                      <a:pt x="28" y="37"/>
                    </a:lnTo>
                    <a:lnTo>
                      <a:pt x="29" y="41"/>
                    </a:lnTo>
                    <a:lnTo>
                      <a:pt x="33" y="45"/>
                    </a:lnTo>
                    <a:lnTo>
                      <a:pt x="35" y="40"/>
                    </a:lnTo>
                    <a:lnTo>
                      <a:pt x="39" y="39"/>
                    </a:lnTo>
                    <a:lnTo>
                      <a:pt x="38" y="31"/>
                    </a:lnTo>
                    <a:lnTo>
                      <a:pt x="35" y="25"/>
                    </a:lnTo>
                    <a:lnTo>
                      <a:pt x="33" y="23"/>
                    </a:lnTo>
                    <a:lnTo>
                      <a:pt x="30" y="23"/>
                    </a:lnTo>
                    <a:lnTo>
                      <a:pt x="28" y="14"/>
                    </a:lnTo>
                    <a:lnTo>
                      <a:pt x="30" y="9"/>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3" name="任意多边形(F) 116">
                <a:extLst>
                  <a:ext uri="{FF2B5EF4-FFF2-40B4-BE49-F238E27FC236}">
                    <a16:creationId xmlns:a16="http://schemas.microsoft.com/office/drawing/2014/main" id="{0CF02CC2-19F7-4CBB-BD30-29C8F44300B6}"/>
                  </a:ext>
                </a:extLst>
              </p:cNvPr>
              <p:cNvSpPr>
                <a:spLocks/>
              </p:cNvSpPr>
              <p:nvPr/>
            </p:nvSpPr>
            <p:spPr bwMode="auto">
              <a:xfrm>
                <a:off x="3065463" y="5949950"/>
                <a:ext cx="141288" cy="139700"/>
              </a:xfrm>
              <a:custGeom>
                <a:avLst/>
                <a:gdLst>
                  <a:gd name="T0" fmla="*/ 31 w 89"/>
                  <a:gd name="T1" fmla="*/ 85 h 88"/>
                  <a:gd name="T2" fmla="*/ 27 w 89"/>
                  <a:gd name="T3" fmla="*/ 79 h 88"/>
                  <a:gd name="T4" fmla="*/ 23 w 89"/>
                  <a:gd name="T5" fmla="*/ 73 h 88"/>
                  <a:gd name="T6" fmla="*/ 22 w 89"/>
                  <a:gd name="T7" fmla="*/ 66 h 88"/>
                  <a:gd name="T8" fmla="*/ 20 w 89"/>
                  <a:gd name="T9" fmla="*/ 61 h 88"/>
                  <a:gd name="T10" fmla="*/ 18 w 89"/>
                  <a:gd name="T11" fmla="*/ 50 h 88"/>
                  <a:gd name="T12" fmla="*/ 18 w 89"/>
                  <a:gd name="T13" fmla="*/ 40 h 88"/>
                  <a:gd name="T14" fmla="*/ 17 w 89"/>
                  <a:gd name="T15" fmla="*/ 37 h 88"/>
                  <a:gd name="T16" fmla="*/ 14 w 89"/>
                  <a:gd name="T17" fmla="*/ 34 h 88"/>
                  <a:gd name="T18" fmla="*/ 11 w 89"/>
                  <a:gd name="T19" fmla="*/ 28 h 88"/>
                  <a:gd name="T20" fmla="*/ 7 w 89"/>
                  <a:gd name="T21" fmla="*/ 20 h 88"/>
                  <a:gd name="T22" fmla="*/ 6 w 89"/>
                  <a:gd name="T23" fmla="*/ 15 h 88"/>
                  <a:gd name="T24" fmla="*/ 0 w 89"/>
                  <a:gd name="T25" fmla="*/ 8 h 88"/>
                  <a:gd name="T26" fmla="*/ 0 w 89"/>
                  <a:gd name="T27" fmla="*/ 3 h 88"/>
                  <a:gd name="T28" fmla="*/ 4 w 89"/>
                  <a:gd name="T29" fmla="*/ 1 h 88"/>
                  <a:gd name="T30" fmla="*/ 7 w 89"/>
                  <a:gd name="T31" fmla="*/ 0 h 88"/>
                  <a:gd name="T32" fmla="*/ 12 w 89"/>
                  <a:gd name="T33" fmla="*/ 0 h 88"/>
                  <a:gd name="T34" fmla="*/ 16 w 89"/>
                  <a:gd name="T35" fmla="*/ 4 h 88"/>
                  <a:gd name="T36" fmla="*/ 17 w 89"/>
                  <a:gd name="T37" fmla="*/ 3 h 88"/>
                  <a:gd name="T38" fmla="*/ 43 w 89"/>
                  <a:gd name="T39" fmla="*/ 3 h 88"/>
                  <a:gd name="T40" fmla="*/ 48 w 89"/>
                  <a:gd name="T41" fmla="*/ 6 h 88"/>
                  <a:gd name="T42" fmla="*/ 65 w 89"/>
                  <a:gd name="T43" fmla="*/ 8 h 88"/>
                  <a:gd name="T44" fmla="*/ 77 w 89"/>
                  <a:gd name="T45" fmla="*/ 4 h 88"/>
                  <a:gd name="T46" fmla="*/ 82 w 89"/>
                  <a:gd name="T47" fmla="*/ 3 h 88"/>
                  <a:gd name="T48" fmla="*/ 87 w 89"/>
                  <a:gd name="T49" fmla="*/ 3 h 88"/>
                  <a:gd name="T50" fmla="*/ 89 w 89"/>
                  <a:gd name="T51" fmla="*/ 5 h 88"/>
                  <a:gd name="T52" fmla="*/ 89 w 89"/>
                  <a:gd name="T53" fmla="*/ 5 h 88"/>
                  <a:gd name="T54" fmla="*/ 86 w 89"/>
                  <a:gd name="T55" fmla="*/ 6 h 88"/>
                  <a:gd name="T56" fmla="*/ 83 w 89"/>
                  <a:gd name="T57" fmla="*/ 6 h 88"/>
                  <a:gd name="T58" fmla="*/ 80 w 89"/>
                  <a:gd name="T59" fmla="*/ 10 h 88"/>
                  <a:gd name="T60" fmla="*/ 77 w 89"/>
                  <a:gd name="T61" fmla="*/ 6 h 88"/>
                  <a:gd name="T62" fmla="*/ 66 w 89"/>
                  <a:gd name="T63" fmla="*/ 9 h 88"/>
                  <a:gd name="T64" fmla="*/ 62 w 89"/>
                  <a:gd name="T65" fmla="*/ 9 h 88"/>
                  <a:gd name="T66" fmla="*/ 62 w 89"/>
                  <a:gd name="T67" fmla="*/ 34 h 88"/>
                  <a:gd name="T68" fmla="*/ 54 w 89"/>
                  <a:gd name="T69" fmla="*/ 35 h 88"/>
                  <a:gd name="T70" fmla="*/ 54 w 89"/>
                  <a:gd name="T71" fmla="*/ 56 h 88"/>
                  <a:gd name="T72" fmla="*/ 54 w 89"/>
                  <a:gd name="T73" fmla="*/ 84 h 88"/>
                  <a:gd name="T74" fmla="*/ 48 w 89"/>
                  <a:gd name="T75" fmla="*/ 87 h 88"/>
                  <a:gd name="T76" fmla="*/ 45 w 89"/>
                  <a:gd name="T77" fmla="*/ 88 h 88"/>
                  <a:gd name="T78" fmla="*/ 41 w 89"/>
                  <a:gd name="T79" fmla="*/ 86 h 88"/>
                  <a:gd name="T80" fmla="*/ 37 w 89"/>
                  <a:gd name="T81" fmla="*/ 86 h 88"/>
                  <a:gd name="T82" fmla="*/ 37 w 89"/>
                  <a:gd name="T83" fmla="*/ 82 h 88"/>
                  <a:gd name="T84" fmla="*/ 34 w 89"/>
                  <a:gd name="T85" fmla="*/ 81 h 88"/>
                  <a:gd name="T86" fmla="*/ 31 w 89"/>
                  <a:gd name="T8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88">
                    <a:moveTo>
                      <a:pt x="31" y="85"/>
                    </a:moveTo>
                    <a:lnTo>
                      <a:pt x="27" y="79"/>
                    </a:lnTo>
                    <a:lnTo>
                      <a:pt x="23" y="73"/>
                    </a:lnTo>
                    <a:lnTo>
                      <a:pt x="22" y="66"/>
                    </a:lnTo>
                    <a:lnTo>
                      <a:pt x="20" y="61"/>
                    </a:lnTo>
                    <a:lnTo>
                      <a:pt x="18" y="50"/>
                    </a:lnTo>
                    <a:lnTo>
                      <a:pt x="18" y="40"/>
                    </a:lnTo>
                    <a:lnTo>
                      <a:pt x="17" y="37"/>
                    </a:lnTo>
                    <a:lnTo>
                      <a:pt x="14" y="34"/>
                    </a:lnTo>
                    <a:lnTo>
                      <a:pt x="11" y="28"/>
                    </a:lnTo>
                    <a:lnTo>
                      <a:pt x="7" y="20"/>
                    </a:lnTo>
                    <a:lnTo>
                      <a:pt x="6" y="15"/>
                    </a:lnTo>
                    <a:lnTo>
                      <a:pt x="0" y="8"/>
                    </a:lnTo>
                    <a:lnTo>
                      <a:pt x="0" y="3"/>
                    </a:lnTo>
                    <a:lnTo>
                      <a:pt x="4" y="1"/>
                    </a:lnTo>
                    <a:lnTo>
                      <a:pt x="7" y="0"/>
                    </a:lnTo>
                    <a:lnTo>
                      <a:pt x="12" y="0"/>
                    </a:lnTo>
                    <a:lnTo>
                      <a:pt x="16" y="4"/>
                    </a:lnTo>
                    <a:lnTo>
                      <a:pt x="17" y="3"/>
                    </a:lnTo>
                    <a:lnTo>
                      <a:pt x="43" y="3"/>
                    </a:lnTo>
                    <a:lnTo>
                      <a:pt x="48" y="6"/>
                    </a:lnTo>
                    <a:lnTo>
                      <a:pt x="65" y="8"/>
                    </a:lnTo>
                    <a:lnTo>
                      <a:pt x="77" y="4"/>
                    </a:lnTo>
                    <a:lnTo>
                      <a:pt x="82" y="3"/>
                    </a:lnTo>
                    <a:lnTo>
                      <a:pt x="87" y="3"/>
                    </a:lnTo>
                    <a:lnTo>
                      <a:pt x="89" y="5"/>
                    </a:lnTo>
                    <a:lnTo>
                      <a:pt x="89" y="5"/>
                    </a:lnTo>
                    <a:lnTo>
                      <a:pt x="86" y="6"/>
                    </a:lnTo>
                    <a:lnTo>
                      <a:pt x="83" y="6"/>
                    </a:lnTo>
                    <a:lnTo>
                      <a:pt x="80" y="10"/>
                    </a:lnTo>
                    <a:lnTo>
                      <a:pt x="77" y="6"/>
                    </a:lnTo>
                    <a:lnTo>
                      <a:pt x="66" y="9"/>
                    </a:lnTo>
                    <a:lnTo>
                      <a:pt x="62" y="9"/>
                    </a:lnTo>
                    <a:lnTo>
                      <a:pt x="62" y="34"/>
                    </a:lnTo>
                    <a:lnTo>
                      <a:pt x="54" y="35"/>
                    </a:lnTo>
                    <a:lnTo>
                      <a:pt x="54" y="56"/>
                    </a:lnTo>
                    <a:lnTo>
                      <a:pt x="54" y="84"/>
                    </a:lnTo>
                    <a:lnTo>
                      <a:pt x="48" y="87"/>
                    </a:lnTo>
                    <a:lnTo>
                      <a:pt x="45" y="88"/>
                    </a:lnTo>
                    <a:lnTo>
                      <a:pt x="41" y="86"/>
                    </a:lnTo>
                    <a:lnTo>
                      <a:pt x="37" y="86"/>
                    </a:lnTo>
                    <a:lnTo>
                      <a:pt x="37" y="82"/>
                    </a:lnTo>
                    <a:lnTo>
                      <a:pt x="34" y="81"/>
                    </a:lnTo>
                    <a:lnTo>
                      <a:pt x="31" y="8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4" name="任意多边形(F) 118">
                <a:extLst>
                  <a:ext uri="{FF2B5EF4-FFF2-40B4-BE49-F238E27FC236}">
                    <a16:creationId xmlns:a16="http://schemas.microsoft.com/office/drawing/2014/main" id="{A6F1E2AD-6051-433A-892D-87981444531B}"/>
                  </a:ext>
                </a:extLst>
              </p:cNvPr>
              <p:cNvSpPr>
                <a:spLocks/>
              </p:cNvSpPr>
              <p:nvPr/>
            </p:nvSpPr>
            <p:spPr bwMode="auto">
              <a:xfrm>
                <a:off x="2944813" y="5513388"/>
                <a:ext cx="165100" cy="130175"/>
              </a:xfrm>
              <a:custGeom>
                <a:avLst/>
                <a:gdLst>
                  <a:gd name="T0" fmla="*/ 12 w 104"/>
                  <a:gd name="T1" fmla="*/ 81 h 82"/>
                  <a:gd name="T2" fmla="*/ 12 w 104"/>
                  <a:gd name="T3" fmla="*/ 76 h 82"/>
                  <a:gd name="T4" fmla="*/ 5 w 104"/>
                  <a:gd name="T5" fmla="*/ 75 h 82"/>
                  <a:gd name="T6" fmla="*/ 3 w 104"/>
                  <a:gd name="T7" fmla="*/ 71 h 82"/>
                  <a:gd name="T8" fmla="*/ 0 w 104"/>
                  <a:gd name="T9" fmla="*/ 66 h 82"/>
                  <a:gd name="T10" fmla="*/ 0 w 104"/>
                  <a:gd name="T11" fmla="*/ 64 h 82"/>
                  <a:gd name="T12" fmla="*/ 0 w 104"/>
                  <a:gd name="T13" fmla="*/ 60 h 82"/>
                  <a:gd name="T14" fmla="*/ 5 w 104"/>
                  <a:gd name="T15" fmla="*/ 60 h 82"/>
                  <a:gd name="T16" fmla="*/ 7 w 104"/>
                  <a:gd name="T17" fmla="*/ 58 h 82"/>
                  <a:gd name="T18" fmla="*/ 16 w 104"/>
                  <a:gd name="T19" fmla="*/ 57 h 82"/>
                  <a:gd name="T20" fmla="*/ 22 w 104"/>
                  <a:gd name="T21" fmla="*/ 55 h 82"/>
                  <a:gd name="T22" fmla="*/ 23 w 104"/>
                  <a:gd name="T23" fmla="*/ 52 h 82"/>
                  <a:gd name="T24" fmla="*/ 26 w 104"/>
                  <a:gd name="T25" fmla="*/ 47 h 82"/>
                  <a:gd name="T26" fmla="*/ 26 w 104"/>
                  <a:gd name="T27" fmla="*/ 30 h 82"/>
                  <a:gd name="T28" fmla="*/ 35 w 104"/>
                  <a:gd name="T29" fmla="*/ 28 h 82"/>
                  <a:gd name="T30" fmla="*/ 55 w 104"/>
                  <a:gd name="T31" fmla="*/ 13 h 82"/>
                  <a:gd name="T32" fmla="*/ 78 w 104"/>
                  <a:gd name="T33" fmla="*/ 0 h 82"/>
                  <a:gd name="T34" fmla="*/ 88 w 104"/>
                  <a:gd name="T35" fmla="*/ 2 h 82"/>
                  <a:gd name="T36" fmla="*/ 92 w 104"/>
                  <a:gd name="T37" fmla="*/ 7 h 82"/>
                  <a:gd name="T38" fmla="*/ 96 w 104"/>
                  <a:gd name="T39" fmla="*/ 3 h 82"/>
                  <a:gd name="T40" fmla="*/ 99 w 104"/>
                  <a:gd name="T41" fmla="*/ 15 h 82"/>
                  <a:gd name="T42" fmla="*/ 101 w 104"/>
                  <a:gd name="T43" fmla="*/ 17 h 82"/>
                  <a:gd name="T44" fmla="*/ 101 w 104"/>
                  <a:gd name="T45" fmla="*/ 19 h 82"/>
                  <a:gd name="T46" fmla="*/ 104 w 104"/>
                  <a:gd name="T47" fmla="*/ 21 h 82"/>
                  <a:gd name="T48" fmla="*/ 103 w 104"/>
                  <a:gd name="T49" fmla="*/ 25 h 82"/>
                  <a:gd name="T50" fmla="*/ 100 w 104"/>
                  <a:gd name="T51" fmla="*/ 40 h 82"/>
                  <a:gd name="T52" fmla="*/ 100 w 104"/>
                  <a:gd name="T53" fmla="*/ 48 h 82"/>
                  <a:gd name="T54" fmla="*/ 92 w 104"/>
                  <a:gd name="T55" fmla="*/ 54 h 82"/>
                  <a:gd name="T56" fmla="*/ 88 w 104"/>
                  <a:gd name="T57" fmla="*/ 64 h 82"/>
                  <a:gd name="T58" fmla="*/ 90 w 104"/>
                  <a:gd name="T59" fmla="*/ 66 h 82"/>
                  <a:gd name="T60" fmla="*/ 90 w 104"/>
                  <a:gd name="T61" fmla="*/ 71 h 82"/>
                  <a:gd name="T62" fmla="*/ 95 w 104"/>
                  <a:gd name="T63" fmla="*/ 71 h 82"/>
                  <a:gd name="T64" fmla="*/ 94 w 104"/>
                  <a:gd name="T65" fmla="*/ 75 h 82"/>
                  <a:gd name="T66" fmla="*/ 93 w 104"/>
                  <a:gd name="T67" fmla="*/ 75 h 82"/>
                  <a:gd name="T68" fmla="*/ 93 w 104"/>
                  <a:gd name="T69" fmla="*/ 77 h 82"/>
                  <a:gd name="T70" fmla="*/ 92 w 104"/>
                  <a:gd name="T71" fmla="*/ 77 h 82"/>
                  <a:gd name="T72" fmla="*/ 87 w 104"/>
                  <a:gd name="T73" fmla="*/ 70 h 82"/>
                  <a:gd name="T74" fmla="*/ 86 w 104"/>
                  <a:gd name="T75" fmla="*/ 69 h 82"/>
                  <a:gd name="T76" fmla="*/ 80 w 104"/>
                  <a:gd name="T77" fmla="*/ 73 h 82"/>
                  <a:gd name="T78" fmla="*/ 75 w 104"/>
                  <a:gd name="T79" fmla="*/ 71 h 82"/>
                  <a:gd name="T80" fmla="*/ 71 w 104"/>
                  <a:gd name="T81" fmla="*/ 71 h 82"/>
                  <a:gd name="T82" fmla="*/ 69 w 104"/>
                  <a:gd name="T83" fmla="*/ 71 h 82"/>
                  <a:gd name="T84" fmla="*/ 65 w 104"/>
                  <a:gd name="T85" fmla="*/ 71 h 82"/>
                  <a:gd name="T86" fmla="*/ 61 w 104"/>
                  <a:gd name="T87" fmla="*/ 75 h 82"/>
                  <a:gd name="T88" fmla="*/ 58 w 104"/>
                  <a:gd name="T89" fmla="*/ 75 h 82"/>
                  <a:gd name="T90" fmla="*/ 49 w 104"/>
                  <a:gd name="T91" fmla="*/ 71 h 82"/>
                  <a:gd name="T92" fmla="*/ 47 w 104"/>
                  <a:gd name="T93" fmla="*/ 72 h 82"/>
                  <a:gd name="T94" fmla="*/ 43 w 104"/>
                  <a:gd name="T95" fmla="*/ 72 h 82"/>
                  <a:gd name="T96" fmla="*/ 41 w 104"/>
                  <a:gd name="T97" fmla="*/ 70 h 82"/>
                  <a:gd name="T98" fmla="*/ 34 w 104"/>
                  <a:gd name="T99" fmla="*/ 67 h 82"/>
                  <a:gd name="T100" fmla="*/ 26 w 104"/>
                  <a:gd name="T101" fmla="*/ 69 h 82"/>
                  <a:gd name="T102" fmla="*/ 25 w 104"/>
                  <a:gd name="T103" fmla="*/ 70 h 82"/>
                  <a:gd name="T104" fmla="*/ 24 w 104"/>
                  <a:gd name="T105" fmla="*/ 73 h 82"/>
                  <a:gd name="T106" fmla="*/ 22 w 104"/>
                  <a:gd name="T107" fmla="*/ 76 h 82"/>
                  <a:gd name="T108" fmla="*/ 22 w 104"/>
                  <a:gd name="T109" fmla="*/ 82 h 82"/>
                  <a:gd name="T110" fmla="*/ 17 w 104"/>
                  <a:gd name="T111" fmla="*/ 78 h 82"/>
                  <a:gd name="T112" fmla="*/ 14 w 104"/>
                  <a:gd name="T113" fmla="*/ 78 h 82"/>
                  <a:gd name="T114" fmla="*/ 12 w 104"/>
                  <a:gd name="T115"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82">
                    <a:moveTo>
                      <a:pt x="12" y="81"/>
                    </a:moveTo>
                    <a:lnTo>
                      <a:pt x="12" y="76"/>
                    </a:lnTo>
                    <a:lnTo>
                      <a:pt x="5" y="75"/>
                    </a:lnTo>
                    <a:lnTo>
                      <a:pt x="3" y="71"/>
                    </a:lnTo>
                    <a:lnTo>
                      <a:pt x="0" y="66"/>
                    </a:lnTo>
                    <a:lnTo>
                      <a:pt x="0" y="64"/>
                    </a:lnTo>
                    <a:lnTo>
                      <a:pt x="0" y="60"/>
                    </a:lnTo>
                    <a:lnTo>
                      <a:pt x="5" y="60"/>
                    </a:lnTo>
                    <a:lnTo>
                      <a:pt x="7" y="58"/>
                    </a:lnTo>
                    <a:lnTo>
                      <a:pt x="16" y="57"/>
                    </a:lnTo>
                    <a:lnTo>
                      <a:pt x="22" y="55"/>
                    </a:lnTo>
                    <a:lnTo>
                      <a:pt x="23" y="52"/>
                    </a:lnTo>
                    <a:lnTo>
                      <a:pt x="26" y="47"/>
                    </a:lnTo>
                    <a:lnTo>
                      <a:pt x="26" y="30"/>
                    </a:lnTo>
                    <a:lnTo>
                      <a:pt x="35" y="28"/>
                    </a:lnTo>
                    <a:lnTo>
                      <a:pt x="55" y="13"/>
                    </a:lnTo>
                    <a:lnTo>
                      <a:pt x="78" y="0"/>
                    </a:lnTo>
                    <a:lnTo>
                      <a:pt x="88" y="2"/>
                    </a:lnTo>
                    <a:lnTo>
                      <a:pt x="92" y="7"/>
                    </a:lnTo>
                    <a:lnTo>
                      <a:pt x="96" y="3"/>
                    </a:lnTo>
                    <a:lnTo>
                      <a:pt x="99" y="15"/>
                    </a:lnTo>
                    <a:lnTo>
                      <a:pt x="101" y="17"/>
                    </a:lnTo>
                    <a:lnTo>
                      <a:pt x="101" y="19"/>
                    </a:lnTo>
                    <a:lnTo>
                      <a:pt x="104" y="21"/>
                    </a:lnTo>
                    <a:lnTo>
                      <a:pt x="103" y="25"/>
                    </a:lnTo>
                    <a:lnTo>
                      <a:pt x="100" y="40"/>
                    </a:lnTo>
                    <a:lnTo>
                      <a:pt x="100" y="48"/>
                    </a:lnTo>
                    <a:lnTo>
                      <a:pt x="92" y="54"/>
                    </a:lnTo>
                    <a:lnTo>
                      <a:pt x="88" y="64"/>
                    </a:lnTo>
                    <a:lnTo>
                      <a:pt x="90" y="66"/>
                    </a:lnTo>
                    <a:lnTo>
                      <a:pt x="90" y="71"/>
                    </a:lnTo>
                    <a:lnTo>
                      <a:pt x="95" y="71"/>
                    </a:lnTo>
                    <a:lnTo>
                      <a:pt x="94" y="75"/>
                    </a:lnTo>
                    <a:lnTo>
                      <a:pt x="93" y="75"/>
                    </a:lnTo>
                    <a:lnTo>
                      <a:pt x="93" y="77"/>
                    </a:lnTo>
                    <a:lnTo>
                      <a:pt x="92" y="77"/>
                    </a:lnTo>
                    <a:lnTo>
                      <a:pt x="87" y="70"/>
                    </a:lnTo>
                    <a:lnTo>
                      <a:pt x="86" y="69"/>
                    </a:lnTo>
                    <a:lnTo>
                      <a:pt x="80" y="73"/>
                    </a:lnTo>
                    <a:lnTo>
                      <a:pt x="75" y="71"/>
                    </a:lnTo>
                    <a:lnTo>
                      <a:pt x="71" y="71"/>
                    </a:lnTo>
                    <a:lnTo>
                      <a:pt x="69" y="71"/>
                    </a:lnTo>
                    <a:lnTo>
                      <a:pt x="65" y="71"/>
                    </a:lnTo>
                    <a:lnTo>
                      <a:pt x="61" y="75"/>
                    </a:lnTo>
                    <a:lnTo>
                      <a:pt x="58" y="75"/>
                    </a:lnTo>
                    <a:lnTo>
                      <a:pt x="49" y="71"/>
                    </a:lnTo>
                    <a:lnTo>
                      <a:pt x="47" y="72"/>
                    </a:lnTo>
                    <a:lnTo>
                      <a:pt x="43" y="72"/>
                    </a:lnTo>
                    <a:lnTo>
                      <a:pt x="41" y="70"/>
                    </a:lnTo>
                    <a:lnTo>
                      <a:pt x="34" y="67"/>
                    </a:lnTo>
                    <a:lnTo>
                      <a:pt x="26" y="69"/>
                    </a:lnTo>
                    <a:lnTo>
                      <a:pt x="25" y="70"/>
                    </a:lnTo>
                    <a:lnTo>
                      <a:pt x="24" y="73"/>
                    </a:lnTo>
                    <a:lnTo>
                      <a:pt x="22" y="76"/>
                    </a:lnTo>
                    <a:lnTo>
                      <a:pt x="22" y="82"/>
                    </a:lnTo>
                    <a:lnTo>
                      <a:pt x="17" y="78"/>
                    </a:lnTo>
                    <a:lnTo>
                      <a:pt x="14" y="78"/>
                    </a:lnTo>
                    <a:lnTo>
                      <a:pt x="12" y="8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5" name="任意多边形(F) 119">
                <a:extLst>
                  <a:ext uri="{FF2B5EF4-FFF2-40B4-BE49-F238E27FC236}">
                    <a16:creationId xmlns:a16="http://schemas.microsoft.com/office/drawing/2014/main" id="{C32A59A7-17DB-485B-B65C-8E73DB624E42}"/>
                  </a:ext>
                </a:extLst>
              </p:cNvPr>
              <p:cNvSpPr>
                <a:spLocks/>
              </p:cNvSpPr>
              <p:nvPr/>
            </p:nvSpPr>
            <p:spPr bwMode="auto">
              <a:xfrm>
                <a:off x="2970213" y="5619750"/>
                <a:ext cx="125413" cy="104775"/>
              </a:xfrm>
              <a:custGeom>
                <a:avLst/>
                <a:gdLst>
                  <a:gd name="T0" fmla="*/ 38 w 79"/>
                  <a:gd name="T1" fmla="*/ 62 h 66"/>
                  <a:gd name="T2" fmla="*/ 31 w 79"/>
                  <a:gd name="T3" fmla="*/ 64 h 66"/>
                  <a:gd name="T4" fmla="*/ 29 w 79"/>
                  <a:gd name="T5" fmla="*/ 63 h 66"/>
                  <a:gd name="T6" fmla="*/ 26 w 79"/>
                  <a:gd name="T7" fmla="*/ 66 h 66"/>
                  <a:gd name="T8" fmla="*/ 21 w 79"/>
                  <a:gd name="T9" fmla="*/ 66 h 66"/>
                  <a:gd name="T10" fmla="*/ 18 w 79"/>
                  <a:gd name="T11" fmla="*/ 61 h 66"/>
                  <a:gd name="T12" fmla="*/ 15 w 79"/>
                  <a:gd name="T13" fmla="*/ 56 h 66"/>
                  <a:gd name="T14" fmla="*/ 10 w 79"/>
                  <a:gd name="T15" fmla="*/ 51 h 66"/>
                  <a:gd name="T16" fmla="*/ 6 w 79"/>
                  <a:gd name="T17" fmla="*/ 52 h 66"/>
                  <a:gd name="T18" fmla="*/ 0 w 79"/>
                  <a:gd name="T19" fmla="*/ 52 h 66"/>
                  <a:gd name="T20" fmla="*/ 0 w 79"/>
                  <a:gd name="T21" fmla="*/ 41 h 66"/>
                  <a:gd name="T22" fmla="*/ 0 w 79"/>
                  <a:gd name="T23" fmla="*/ 37 h 66"/>
                  <a:gd name="T24" fmla="*/ 1 w 79"/>
                  <a:gd name="T25" fmla="*/ 32 h 66"/>
                  <a:gd name="T26" fmla="*/ 3 w 79"/>
                  <a:gd name="T27" fmla="*/ 31 h 66"/>
                  <a:gd name="T28" fmla="*/ 7 w 79"/>
                  <a:gd name="T29" fmla="*/ 26 h 66"/>
                  <a:gd name="T30" fmla="*/ 6 w 79"/>
                  <a:gd name="T31" fmla="*/ 25 h 66"/>
                  <a:gd name="T32" fmla="*/ 7 w 79"/>
                  <a:gd name="T33" fmla="*/ 22 h 66"/>
                  <a:gd name="T34" fmla="*/ 6 w 79"/>
                  <a:gd name="T35" fmla="*/ 17 h 66"/>
                  <a:gd name="T36" fmla="*/ 6 w 79"/>
                  <a:gd name="T37" fmla="*/ 15 h 66"/>
                  <a:gd name="T38" fmla="*/ 6 w 79"/>
                  <a:gd name="T39" fmla="*/ 9 h 66"/>
                  <a:gd name="T40" fmla="*/ 8 w 79"/>
                  <a:gd name="T41" fmla="*/ 6 h 66"/>
                  <a:gd name="T42" fmla="*/ 9 w 79"/>
                  <a:gd name="T43" fmla="*/ 3 h 66"/>
                  <a:gd name="T44" fmla="*/ 10 w 79"/>
                  <a:gd name="T45" fmla="*/ 2 h 66"/>
                  <a:gd name="T46" fmla="*/ 18 w 79"/>
                  <a:gd name="T47" fmla="*/ 0 h 66"/>
                  <a:gd name="T48" fmla="*/ 25 w 79"/>
                  <a:gd name="T49" fmla="*/ 3 h 66"/>
                  <a:gd name="T50" fmla="*/ 27 w 79"/>
                  <a:gd name="T51" fmla="*/ 5 h 66"/>
                  <a:gd name="T52" fmla="*/ 31 w 79"/>
                  <a:gd name="T53" fmla="*/ 5 h 66"/>
                  <a:gd name="T54" fmla="*/ 33 w 79"/>
                  <a:gd name="T55" fmla="*/ 4 h 66"/>
                  <a:gd name="T56" fmla="*/ 42 w 79"/>
                  <a:gd name="T57" fmla="*/ 8 h 66"/>
                  <a:gd name="T58" fmla="*/ 45 w 79"/>
                  <a:gd name="T59" fmla="*/ 8 h 66"/>
                  <a:gd name="T60" fmla="*/ 49 w 79"/>
                  <a:gd name="T61" fmla="*/ 4 h 66"/>
                  <a:gd name="T62" fmla="*/ 53 w 79"/>
                  <a:gd name="T63" fmla="*/ 4 h 66"/>
                  <a:gd name="T64" fmla="*/ 55 w 79"/>
                  <a:gd name="T65" fmla="*/ 4 h 66"/>
                  <a:gd name="T66" fmla="*/ 59 w 79"/>
                  <a:gd name="T67" fmla="*/ 4 h 66"/>
                  <a:gd name="T68" fmla="*/ 64 w 79"/>
                  <a:gd name="T69" fmla="*/ 6 h 66"/>
                  <a:gd name="T70" fmla="*/ 70 w 79"/>
                  <a:gd name="T71" fmla="*/ 2 h 66"/>
                  <a:gd name="T72" fmla="*/ 71 w 79"/>
                  <a:gd name="T73" fmla="*/ 3 h 66"/>
                  <a:gd name="T74" fmla="*/ 76 w 79"/>
                  <a:gd name="T75" fmla="*/ 10 h 66"/>
                  <a:gd name="T76" fmla="*/ 77 w 79"/>
                  <a:gd name="T77" fmla="*/ 10 h 66"/>
                  <a:gd name="T78" fmla="*/ 79 w 79"/>
                  <a:gd name="T79" fmla="*/ 12 h 66"/>
                  <a:gd name="T80" fmla="*/ 78 w 79"/>
                  <a:gd name="T81" fmla="*/ 14 h 66"/>
                  <a:gd name="T82" fmla="*/ 78 w 79"/>
                  <a:gd name="T83" fmla="*/ 16 h 66"/>
                  <a:gd name="T84" fmla="*/ 72 w 79"/>
                  <a:gd name="T85" fmla="*/ 21 h 66"/>
                  <a:gd name="T86" fmla="*/ 71 w 79"/>
                  <a:gd name="T87" fmla="*/ 26 h 66"/>
                  <a:gd name="T88" fmla="*/ 70 w 79"/>
                  <a:gd name="T89" fmla="*/ 29 h 66"/>
                  <a:gd name="T90" fmla="*/ 68 w 79"/>
                  <a:gd name="T91" fmla="*/ 31 h 66"/>
                  <a:gd name="T92" fmla="*/ 67 w 79"/>
                  <a:gd name="T93" fmla="*/ 35 h 66"/>
                  <a:gd name="T94" fmla="*/ 64 w 79"/>
                  <a:gd name="T95" fmla="*/ 38 h 66"/>
                  <a:gd name="T96" fmla="*/ 62 w 79"/>
                  <a:gd name="T97" fmla="*/ 41 h 66"/>
                  <a:gd name="T98" fmla="*/ 61 w 79"/>
                  <a:gd name="T99" fmla="*/ 44 h 66"/>
                  <a:gd name="T100" fmla="*/ 60 w 79"/>
                  <a:gd name="T101" fmla="*/ 46 h 66"/>
                  <a:gd name="T102" fmla="*/ 55 w 79"/>
                  <a:gd name="T103" fmla="*/ 49 h 66"/>
                  <a:gd name="T104" fmla="*/ 52 w 79"/>
                  <a:gd name="T105" fmla="*/ 46 h 66"/>
                  <a:gd name="T106" fmla="*/ 49 w 79"/>
                  <a:gd name="T107" fmla="*/ 46 h 66"/>
                  <a:gd name="T108" fmla="*/ 45 w 79"/>
                  <a:gd name="T109" fmla="*/ 50 h 66"/>
                  <a:gd name="T110" fmla="*/ 43 w 79"/>
                  <a:gd name="T111" fmla="*/ 50 h 66"/>
                  <a:gd name="T112" fmla="*/ 41 w 79"/>
                  <a:gd name="T113" fmla="*/ 57 h 66"/>
                  <a:gd name="T114" fmla="*/ 38 w 79"/>
                  <a:gd name="T115"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66">
                    <a:moveTo>
                      <a:pt x="38" y="62"/>
                    </a:moveTo>
                    <a:lnTo>
                      <a:pt x="31" y="64"/>
                    </a:lnTo>
                    <a:lnTo>
                      <a:pt x="29" y="63"/>
                    </a:lnTo>
                    <a:lnTo>
                      <a:pt x="26" y="66"/>
                    </a:lnTo>
                    <a:lnTo>
                      <a:pt x="21" y="66"/>
                    </a:lnTo>
                    <a:lnTo>
                      <a:pt x="18" y="61"/>
                    </a:lnTo>
                    <a:lnTo>
                      <a:pt x="15" y="56"/>
                    </a:lnTo>
                    <a:lnTo>
                      <a:pt x="10" y="51"/>
                    </a:lnTo>
                    <a:lnTo>
                      <a:pt x="6" y="52"/>
                    </a:lnTo>
                    <a:lnTo>
                      <a:pt x="0" y="52"/>
                    </a:lnTo>
                    <a:lnTo>
                      <a:pt x="0" y="41"/>
                    </a:lnTo>
                    <a:lnTo>
                      <a:pt x="0" y="37"/>
                    </a:lnTo>
                    <a:lnTo>
                      <a:pt x="1" y="32"/>
                    </a:lnTo>
                    <a:lnTo>
                      <a:pt x="3" y="31"/>
                    </a:lnTo>
                    <a:lnTo>
                      <a:pt x="7" y="26"/>
                    </a:lnTo>
                    <a:lnTo>
                      <a:pt x="6" y="25"/>
                    </a:lnTo>
                    <a:lnTo>
                      <a:pt x="7" y="22"/>
                    </a:lnTo>
                    <a:lnTo>
                      <a:pt x="6" y="17"/>
                    </a:lnTo>
                    <a:lnTo>
                      <a:pt x="6" y="15"/>
                    </a:lnTo>
                    <a:lnTo>
                      <a:pt x="6" y="9"/>
                    </a:lnTo>
                    <a:lnTo>
                      <a:pt x="8" y="6"/>
                    </a:lnTo>
                    <a:lnTo>
                      <a:pt x="9" y="3"/>
                    </a:lnTo>
                    <a:lnTo>
                      <a:pt x="10" y="2"/>
                    </a:lnTo>
                    <a:lnTo>
                      <a:pt x="18" y="0"/>
                    </a:lnTo>
                    <a:lnTo>
                      <a:pt x="25" y="3"/>
                    </a:lnTo>
                    <a:lnTo>
                      <a:pt x="27" y="5"/>
                    </a:lnTo>
                    <a:lnTo>
                      <a:pt x="31" y="5"/>
                    </a:lnTo>
                    <a:lnTo>
                      <a:pt x="33" y="4"/>
                    </a:lnTo>
                    <a:lnTo>
                      <a:pt x="42" y="8"/>
                    </a:lnTo>
                    <a:lnTo>
                      <a:pt x="45" y="8"/>
                    </a:lnTo>
                    <a:lnTo>
                      <a:pt x="49" y="4"/>
                    </a:lnTo>
                    <a:lnTo>
                      <a:pt x="53" y="4"/>
                    </a:lnTo>
                    <a:lnTo>
                      <a:pt x="55" y="4"/>
                    </a:lnTo>
                    <a:lnTo>
                      <a:pt x="59" y="4"/>
                    </a:lnTo>
                    <a:lnTo>
                      <a:pt x="64" y="6"/>
                    </a:lnTo>
                    <a:lnTo>
                      <a:pt x="70" y="2"/>
                    </a:lnTo>
                    <a:lnTo>
                      <a:pt x="71" y="3"/>
                    </a:lnTo>
                    <a:lnTo>
                      <a:pt x="76" y="10"/>
                    </a:lnTo>
                    <a:lnTo>
                      <a:pt x="77" y="10"/>
                    </a:lnTo>
                    <a:lnTo>
                      <a:pt x="79" y="12"/>
                    </a:lnTo>
                    <a:lnTo>
                      <a:pt x="78" y="14"/>
                    </a:lnTo>
                    <a:lnTo>
                      <a:pt x="78" y="16"/>
                    </a:lnTo>
                    <a:lnTo>
                      <a:pt x="72" y="21"/>
                    </a:lnTo>
                    <a:lnTo>
                      <a:pt x="71" y="26"/>
                    </a:lnTo>
                    <a:lnTo>
                      <a:pt x="70" y="29"/>
                    </a:lnTo>
                    <a:lnTo>
                      <a:pt x="68" y="31"/>
                    </a:lnTo>
                    <a:lnTo>
                      <a:pt x="67" y="35"/>
                    </a:lnTo>
                    <a:lnTo>
                      <a:pt x="64" y="38"/>
                    </a:lnTo>
                    <a:lnTo>
                      <a:pt x="62" y="41"/>
                    </a:lnTo>
                    <a:lnTo>
                      <a:pt x="61" y="44"/>
                    </a:lnTo>
                    <a:lnTo>
                      <a:pt x="60" y="46"/>
                    </a:lnTo>
                    <a:lnTo>
                      <a:pt x="55" y="49"/>
                    </a:lnTo>
                    <a:lnTo>
                      <a:pt x="52" y="46"/>
                    </a:lnTo>
                    <a:lnTo>
                      <a:pt x="49" y="46"/>
                    </a:lnTo>
                    <a:lnTo>
                      <a:pt x="45" y="50"/>
                    </a:lnTo>
                    <a:lnTo>
                      <a:pt x="43" y="50"/>
                    </a:lnTo>
                    <a:lnTo>
                      <a:pt x="41" y="57"/>
                    </a:lnTo>
                    <a:lnTo>
                      <a:pt x="38" y="6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6" name="任意多边形(F) 133">
                <a:extLst>
                  <a:ext uri="{FF2B5EF4-FFF2-40B4-BE49-F238E27FC236}">
                    <a16:creationId xmlns:a16="http://schemas.microsoft.com/office/drawing/2014/main" id="{E2F1501B-945E-4DDF-9876-CD8A07F3BE18}"/>
                  </a:ext>
                </a:extLst>
              </p:cNvPr>
              <p:cNvSpPr>
                <a:spLocks/>
              </p:cNvSpPr>
              <p:nvPr/>
            </p:nvSpPr>
            <p:spPr bwMode="auto">
              <a:xfrm>
                <a:off x="3313113" y="5403850"/>
                <a:ext cx="4763" cy="15875"/>
              </a:xfrm>
              <a:custGeom>
                <a:avLst/>
                <a:gdLst>
                  <a:gd name="T0" fmla="*/ 3 w 3"/>
                  <a:gd name="T1" fmla="*/ 1 h 10"/>
                  <a:gd name="T2" fmla="*/ 3 w 3"/>
                  <a:gd name="T3" fmla="*/ 6 h 10"/>
                  <a:gd name="T4" fmla="*/ 2 w 3"/>
                  <a:gd name="T5" fmla="*/ 8 h 10"/>
                  <a:gd name="T6" fmla="*/ 0 w 3"/>
                  <a:gd name="T7" fmla="*/ 10 h 10"/>
                  <a:gd name="T8" fmla="*/ 0 w 3"/>
                  <a:gd name="T9" fmla="*/ 7 h 10"/>
                  <a:gd name="T10" fmla="*/ 2 w 3"/>
                  <a:gd name="T11" fmla="*/ 6 h 10"/>
                  <a:gd name="T12" fmla="*/ 0 w 3"/>
                  <a:gd name="T13" fmla="*/ 5 h 10"/>
                  <a:gd name="T14" fmla="*/ 1 w 3"/>
                  <a:gd name="T15" fmla="*/ 0 h 10"/>
                  <a:gd name="T16" fmla="*/ 3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
                    </a:moveTo>
                    <a:lnTo>
                      <a:pt x="3" y="6"/>
                    </a:lnTo>
                    <a:lnTo>
                      <a:pt x="2" y="8"/>
                    </a:lnTo>
                    <a:lnTo>
                      <a:pt x="0" y="10"/>
                    </a:lnTo>
                    <a:lnTo>
                      <a:pt x="0" y="7"/>
                    </a:lnTo>
                    <a:lnTo>
                      <a:pt x="2" y="6"/>
                    </a:lnTo>
                    <a:lnTo>
                      <a:pt x="0" y="5"/>
                    </a:lnTo>
                    <a:lnTo>
                      <a:pt x="1" y="0"/>
                    </a:lnTo>
                    <a:lnTo>
                      <a:pt x="3" y="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7" name="任意多边形(F) 136">
                <a:extLst>
                  <a:ext uri="{FF2B5EF4-FFF2-40B4-BE49-F238E27FC236}">
                    <a16:creationId xmlns:a16="http://schemas.microsoft.com/office/drawing/2014/main" id="{40586491-858F-4D82-8B71-1C5B7BAC9DEA}"/>
                  </a:ext>
                </a:extLst>
              </p:cNvPr>
              <p:cNvSpPr>
                <a:spLocks/>
              </p:cNvSpPr>
              <p:nvPr/>
            </p:nvSpPr>
            <p:spPr bwMode="auto">
              <a:xfrm>
                <a:off x="3481388" y="5481638"/>
                <a:ext cx="7938" cy="17463"/>
              </a:xfrm>
              <a:custGeom>
                <a:avLst/>
                <a:gdLst>
                  <a:gd name="T0" fmla="*/ 0 w 5"/>
                  <a:gd name="T1" fmla="*/ 10 h 11"/>
                  <a:gd name="T2" fmla="*/ 0 w 5"/>
                  <a:gd name="T3" fmla="*/ 5 h 11"/>
                  <a:gd name="T4" fmla="*/ 1 w 5"/>
                  <a:gd name="T5" fmla="*/ 0 h 11"/>
                  <a:gd name="T6" fmla="*/ 4 w 5"/>
                  <a:gd name="T7" fmla="*/ 0 h 11"/>
                  <a:gd name="T8" fmla="*/ 5 w 5"/>
                  <a:gd name="T9" fmla="*/ 3 h 11"/>
                  <a:gd name="T10" fmla="*/ 5 w 5"/>
                  <a:gd name="T11" fmla="*/ 6 h 11"/>
                  <a:gd name="T12" fmla="*/ 4 w 5"/>
                  <a:gd name="T13" fmla="*/ 11 h 11"/>
                  <a:gd name="T14" fmla="*/ 2 w 5"/>
                  <a:gd name="T15" fmla="*/ 11 h 11"/>
                  <a:gd name="T16" fmla="*/ 0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10"/>
                    </a:moveTo>
                    <a:lnTo>
                      <a:pt x="0" y="5"/>
                    </a:lnTo>
                    <a:lnTo>
                      <a:pt x="1" y="0"/>
                    </a:lnTo>
                    <a:lnTo>
                      <a:pt x="4" y="0"/>
                    </a:lnTo>
                    <a:lnTo>
                      <a:pt x="5" y="3"/>
                    </a:lnTo>
                    <a:lnTo>
                      <a:pt x="5" y="6"/>
                    </a:lnTo>
                    <a:lnTo>
                      <a:pt x="4" y="11"/>
                    </a:lnTo>
                    <a:lnTo>
                      <a:pt x="2" y="11"/>
                    </a:lnTo>
                    <a:lnTo>
                      <a:pt x="0" y="1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8" name="任意多边形(F) 141">
                <a:extLst>
                  <a:ext uri="{FF2B5EF4-FFF2-40B4-BE49-F238E27FC236}">
                    <a16:creationId xmlns:a16="http://schemas.microsoft.com/office/drawing/2014/main" id="{5C62FB63-6248-400B-8604-C534B714D888}"/>
                  </a:ext>
                </a:extLst>
              </p:cNvPr>
              <p:cNvSpPr>
                <a:spLocks/>
              </p:cNvSpPr>
              <p:nvPr/>
            </p:nvSpPr>
            <p:spPr bwMode="auto">
              <a:xfrm>
                <a:off x="3249613" y="5780088"/>
                <a:ext cx="19050" cy="19050"/>
              </a:xfrm>
              <a:custGeom>
                <a:avLst/>
                <a:gdLst>
                  <a:gd name="T0" fmla="*/ 10 w 12"/>
                  <a:gd name="T1" fmla="*/ 0 h 12"/>
                  <a:gd name="T2" fmla="*/ 12 w 12"/>
                  <a:gd name="T3" fmla="*/ 3 h 12"/>
                  <a:gd name="T4" fmla="*/ 12 w 12"/>
                  <a:gd name="T5" fmla="*/ 8 h 12"/>
                  <a:gd name="T6" fmla="*/ 10 w 12"/>
                  <a:gd name="T7" fmla="*/ 8 h 12"/>
                  <a:gd name="T8" fmla="*/ 6 w 12"/>
                  <a:gd name="T9" fmla="*/ 8 h 12"/>
                  <a:gd name="T10" fmla="*/ 4 w 12"/>
                  <a:gd name="T11" fmla="*/ 12 h 12"/>
                  <a:gd name="T12" fmla="*/ 0 w 12"/>
                  <a:gd name="T13" fmla="*/ 12 h 12"/>
                  <a:gd name="T14" fmla="*/ 1 w 12"/>
                  <a:gd name="T15" fmla="*/ 8 h 12"/>
                  <a:gd name="T16" fmla="*/ 1 w 12"/>
                  <a:gd name="T17" fmla="*/ 7 h 12"/>
                  <a:gd name="T18" fmla="*/ 2 w 12"/>
                  <a:gd name="T19" fmla="*/ 3 h 12"/>
                  <a:gd name="T20" fmla="*/ 4 w 12"/>
                  <a:gd name="T21" fmla="*/ 1 h 12"/>
                  <a:gd name="T22" fmla="*/ 6 w 12"/>
                  <a:gd name="T23" fmla="*/ 2 h 12"/>
                  <a:gd name="T24" fmla="*/ 10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0" y="0"/>
                    </a:moveTo>
                    <a:lnTo>
                      <a:pt x="12" y="3"/>
                    </a:lnTo>
                    <a:lnTo>
                      <a:pt x="12" y="8"/>
                    </a:lnTo>
                    <a:lnTo>
                      <a:pt x="10" y="8"/>
                    </a:lnTo>
                    <a:lnTo>
                      <a:pt x="6" y="8"/>
                    </a:lnTo>
                    <a:lnTo>
                      <a:pt x="4" y="12"/>
                    </a:lnTo>
                    <a:lnTo>
                      <a:pt x="0" y="12"/>
                    </a:lnTo>
                    <a:lnTo>
                      <a:pt x="1" y="8"/>
                    </a:lnTo>
                    <a:lnTo>
                      <a:pt x="1" y="7"/>
                    </a:lnTo>
                    <a:lnTo>
                      <a:pt x="2" y="3"/>
                    </a:lnTo>
                    <a:lnTo>
                      <a:pt x="4" y="1"/>
                    </a:lnTo>
                    <a:lnTo>
                      <a:pt x="6" y="2"/>
                    </a:lnTo>
                    <a:lnTo>
                      <a:pt x="10" y="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79" name="任意多边形(F) 142">
                <a:extLst>
                  <a:ext uri="{FF2B5EF4-FFF2-40B4-BE49-F238E27FC236}">
                    <a16:creationId xmlns:a16="http://schemas.microsoft.com/office/drawing/2014/main" id="{B4A8EABE-3151-4A11-9227-4EFF5AD029B4}"/>
                  </a:ext>
                </a:extLst>
              </p:cNvPr>
              <p:cNvSpPr>
                <a:spLocks/>
              </p:cNvSpPr>
              <p:nvPr/>
            </p:nvSpPr>
            <p:spPr bwMode="auto">
              <a:xfrm>
                <a:off x="3308350" y="5407025"/>
                <a:ext cx="225425" cy="185738"/>
              </a:xfrm>
              <a:custGeom>
                <a:avLst/>
                <a:gdLst>
                  <a:gd name="T0" fmla="*/ 55 w 142"/>
                  <a:gd name="T1" fmla="*/ 114 h 117"/>
                  <a:gd name="T2" fmla="*/ 52 w 142"/>
                  <a:gd name="T3" fmla="*/ 109 h 117"/>
                  <a:gd name="T4" fmla="*/ 45 w 142"/>
                  <a:gd name="T5" fmla="*/ 101 h 117"/>
                  <a:gd name="T6" fmla="*/ 38 w 142"/>
                  <a:gd name="T7" fmla="*/ 90 h 117"/>
                  <a:gd name="T8" fmla="*/ 31 w 142"/>
                  <a:gd name="T9" fmla="*/ 82 h 117"/>
                  <a:gd name="T10" fmla="*/ 31 w 142"/>
                  <a:gd name="T11" fmla="*/ 73 h 117"/>
                  <a:gd name="T12" fmla="*/ 23 w 142"/>
                  <a:gd name="T13" fmla="*/ 62 h 117"/>
                  <a:gd name="T14" fmla="*/ 17 w 142"/>
                  <a:gd name="T15" fmla="*/ 56 h 117"/>
                  <a:gd name="T16" fmla="*/ 16 w 142"/>
                  <a:gd name="T17" fmla="*/ 51 h 117"/>
                  <a:gd name="T18" fmla="*/ 11 w 142"/>
                  <a:gd name="T19" fmla="*/ 44 h 117"/>
                  <a:gd name="T20" fmla="*/ 4 w 142"/>
                  <a:gd name="T21" fmla="*/ 33 h 117"/>
                  <a:gd name="T22" fmla="*/ 2 w 142"/>
                  <a:gd name="T23" fmla="*/ 28 h 117"/>
                  <a:gd name="T24" fmla="*/ 3 w 142"/>
                  <a:gd name="T25" fmla="*/ 23 h 117"/>
                  <a:gd name="T26" fmla="*/ 14 w 142"/>
                  <a:gd name="T27" fmla="*/ 22 h 117"/>
                  <a:gd name="T28" fmla="*/ 20 w 142"/>
                  <a:gd name="T29" fmla="*/ 17 h 117"/>
                  <a:gd name="T30" fmla="*/ 23 w 142"/>
                  <a:gd name="T31" fmla="*/ 14 h 117"/>
                  <a:gd name="T32" fmla="*/ 29 w 142"/>
                  <a:gd name="T33" fmla="*/ 1 h 117"/>
                  <a:gd name="T34" fmla="*/ 39 w 142"/>
                  <a:gd name="T35" fmla="*/ 3 h 117"/>
                  <a:gd name="T36" fmla="*/ 68 w 142"/>
                  <a:gd name="T37" fmla="*/ 24 h 117"/>
                  <a:gd name="T38" fmla="*/ 86 w 142"/>
                  <a:gd name="T39" fmla="*/ 26 h 117"/>
                  <a:gd name="T40" fmla="*/ 93 w 142"/>
                  <a:gd name="T41" fmla="*/ 29 h 117"/>
                  <a:gd name="T42" fmla="*/ 99 w 142"/>
                  <a:gd name="T43" fmla="*/ 37 h 117"/>
                  <a:gd name="T44" fmla="*/ 104 w 142"/>
                  <a:gd name="T45" fmla="*/ 43 h 117"/>
                  <a:gd name="T46" fmla="*/ 104 w 142"/>
                  <a:gd name="T47" fmla="*/ 49 h 117"/>
                  <a:gd name="T48" fmla="*/ 107 w 142"/>
                  <a:gd name="T49" fmla="*/ 53 h 117"/>
                  <a:gd name="T50" fmla="*/ 109 w 142"/>
                  <a:gd name="T51" fmla="*/ 57 h 117"/>
                  <a:gd name="T52" fmla="*/ 113 w 142"/>
                  <a:gd name="T53" fmla="*/ 58 h 117"/>
                  <a:gd name="T54" fmla="*/ 115 w 142"/>
                  <a:gd name="T55" fmla="*/ 63 h 117"/>
                  <a:gd name="T56" fmla="*/ 137 w 142"/>
                  <a:gd name="T57" fmla="*/ 74 h 117"/>
                  <a:gd name="T58" fmla="*/ 142 w 142"/>
                  <a:gd name="T59" fmla="*/ 78 h 117"/>
                  <a:gd name="T60" fmla="*/ 117 w 142"/>
                  <a:gd name="T61" fmla="*/ 98 h 117"/>
                  <a:gd name="T62" fmla="*/ 91 w 142"/>
                  <a:gd name="T63" fmla="*/ 104 h 117"/>
                  <a:gd name="T64" fmla="*/ 84 w 142"/>
                  <a:gd name="T65" fmla="*/ 113 h 117"/>
                  <a:gd name="T66" fmla="*/ 79 w 142"/>
                  <a:gd name="T67" fmla="*/ 111 h 117"/>
                  <a:gd name="T68" fmla="*/ 72 w 142"/>
                  <a:gd name="T69" fmla="*/ 109 h 117"/>
                  <a:gd name="T70" fmla="*/ 62 w 142"/>
                  <a:gd name="T71" fmla="*/ 110 h 117"/>
                  <a:gd name="T72" fmla="*/ 57 w 142"/>
                  <a:gd name="T73" fmla="*/ 111 h 117"/>
                  <a:gd name="T74" fmla="*/ 55 w 142"/>
                  <a:gd name="T7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17">
                    <a:moveTo>
                      <a:pt x="55" y="117"/>
                    </a:moveTo>
                    <a:lnTo>
                      <a:pt x="55" y="114"/>
                    </a:lnTo>
                    <a:lnTo>
                      <a:pt x="52" y="111"/>
                    </a:lnTo>
                    <a:lnTo>
                      <a:pt x="52" y="109"/>
                    </a:lnTo>
                    <a:lnTo>
                      <a:pt x="49" y="107"/>
                    </a:lnTo>
                    <a:lnTo>
                      <a:pt x="45" y="101"/>
                    </a:lnTo>
                    <a:lnTo>
                      <a:pt x="43" y="95"/>
                    </a:lnTo>
                    <a:lnTo>
                      <a:pt x="38" y="90"/>
                    </a:lnTo>
                    <a:lnTo>
                      <a:pt x="35" y="88"/>
                    </a:lnTo>
                    <a:lnTo>
                      <a:pt x="31" y="82"/>
                    </a:lnTo>
                    <a:lnTo>
                      <a:pt x="31" y="78"/>
                    </a:lnTo>
                    <a:lnTo>
                      <a:pt x="31" y="73"/>
                    </a:lnTo>
                    <a:lnTo>
                      <a:pt x="27" y="66"/>
                    </a:lnTo>
                    <a:lnTo>
                      <a:pt x="23" y="62"/>
                    </a:lnTo>
                    <a:lnTo>
                      <a:pt x="20" y="61"/>
                    </a:lnTo>
                    <a:lnTo>
                      <a:pt x="17" y="56"/>
                    </a:lnTo>
                    <a:lnTo>
                      <a:pt x="18" y="55"/>
                    </a:lnTo>
                    <a:lnTo>
                      <a:pt x="16" y="51"/>
                    </a:lnTo>
                    <a:lnTo>
                      <a:pt x="14" y="50"/>
                    </a:lnTo>
                    <a:lnTo>
                      <a:pt x="11" y="44"/>
                    </a:lnTo>
                    <a:lnTo>
                      <a:pt x="8" y="38"/>
                    </a:lnTo>
                    <a:lnTo>
                      <a:pt x="4" y="33"/>
                    </a:lnTo>
                    <a:lnTo>
                      <a:pt x="0" y="33"/>
                    </a:lnTo>
                    <a:lnTo>
                      <a:pt x="2" y="28"/>
                    </a:lnTo>
                    <a:lnTo>
                      <a:pt x="2" y="26"/>
                    </a:lnTo>
                    <a:lnTo>
                      <a:pt x="3" y="23"/>
                    </a:lnTo>
                    <a:lnTo>
                      <a:pt x="10" y="24"/>
                    </a:lnTo>
                    <a:lnTo>
                      <a:pt x="14" y="22"/>
                    </a:lnTo>
                    <a:lnTo>
                      <a:pt x="15" y="18"/>
                    </a:lnTo>
                    <a:lnTo>
                      <a:pt x="20" y="17"/>
                    </a:lnTo>
                    <a:lnTo>
                      <a:pt x="21" y="15"/>
                    </a:lnTo>
                    <a:lnTo>
                      <a:pt x="23" y="14"/>
                    </a:lnTo>
                    <a:lnTo>
                      <a:pt x="16" y="6"/>
                    </a:lnTo>
                    <a:lnTo>
                      <a:pt x="29" y="1"/>
                    </a:lnTo>
                    <a:lnTo>
                      <a:pt x="32" y="0"/>
                    </a:lnTo>
                    <a:lnTo>
                      <a:pt x="39" y="3"/>
                    </a:lnTo>
                    <a:lnTo>
                      <a:pt x="50" y="9"/>
                    </a:lnTo>
                    <a:lnTo>
                      <a:pt x="68" y="24"/>
                    </a:lnTo>
                    <a:lnTo>
                      <a:pt x="80" y="24"/>
                    </a:lnTo>
                    <a:lnTo>
                      <a:pt x="86" y="26"/>
                    </a:lnTo>
                    <a:lnTo>
                      <a:pt x="88" y="29"/>
                    </a:lnTo>
                    <a:lnTo>
                      <a:pt x="93" y="29"/>
                    </a:lnTo>
                    <a:lnTo>
                      <a:pt x="96" y="35"/>
                    </a:lnTo>
                    <a:lnTo>
                      <a:pt x="99" y="37"/>
                    </a:lnTo>
                    <a:lnTo>
                      <a:pt x="101" y="40"/>
                    </a:lnTo>
                    <a:lnTo>
                      <a:pt x="104" y="43"/>
                    </a:lnTo>
                    <a:lnTo>
                      <a:pt x="105" y="46"/>
                    </a:lnTo>
                    <a:lnTo>
                      <a:pt x="104" y="49"/>
                    </a:lnTo>
                    <a:lnTo>
                      <a:pt x="105" y="51"/>
                    </a:lnTo>
                    <a:lnTo>
                      <a:pt x="107" y="53"/>
                    </a:lnTo>
                    <a:lnTo>
                      <a:pt x="108" y="56"/>
                    </a:lnTo>
                    <a:lnTo>
                      <a:pt x="109" y="57"/>
                    </a:lnTo>
                    <a:lnTo>
                      <a:pt x="111" y="58"/>
                    </a:lnTo>
                    <a:lnTo>
                      <a:pt x="113" y="58"/>
                    </a:lnTo>
                    <a:lnTo>
                      <a:pt x="114" y="61"/>
                    </a:lnTo>
                    <a:lnTo>
                      <a:pt x="115" y="63"/>
                    </a:lnTo>
                    <a:lnTo>
                      <a:pt x="117" y="70"/>
                    </a:lnTo>
                    <a:lnTo>
                      <a:pt x="137" y="74"/>
                    </a:lnTo>
                    <a:lnTo>
                      <a:pt x="138" y="72"/>
                    </a:lnTo>
                    <a:lnTo>
                      <a:pt x="142" y="78"/>
                    </a:lnTo>
                    <a:lnTo>
                      <a:pt x="137" y="91"/>
                    </a:lnTo>
                    <a:lnTo>
                      <a:pt x="117" y="98"/>
                    </a:lnTo>
                    <a:lnTo>
                      <a:pt x="98" y="102"/>
                    </a:lnTo>
                    <a:lnTo>
                      <a:pt x="91" y="104"/>
                    </a:lnTo>
                    <a:lnTo>
                      <a:pt x="86" y="111"/>
                    </a:lnTo>
                    <a:lnTo>
                      <a:pt x="84" y="113"/>
                    </a:lnTo>
                    <a:lnTo>
                      <a:pt x="81" y="110"/>
                    </a:lnTo>
                    <a:lnTo>
                      <a:pt x="79" y="111"/>
                    </a:lnTo>
                    <a:lnTo>
                      <a:pt x="73" y="110"/>
                    </a:lnTo>
                    <a:lnTo>
                      <a:pt x="72" y="109"/>
                    </a:lnTo>
                    <a:lnTo>
                      <a:pt x="64" y="110"/>
                    </a:lnTo>
                    <a:lnTo>
                      <a:pt x="62" y="110"/>
                    </a:lnTo>
                    <a:lnTo>
                      <a:pt x="60" y="109"/>
                    </a:lnTo>
                    <a:lnTo>
                      <a:pt x="57" y="111"/>
                    </a:lnTo>
                    <a:lnTo>
                      <a:pt x="58" y="115"/>
                    </a:lnTo>
                    <a:lnTo>
                      <a:pt x="55" y="11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0" name="任意多边形(F) 144">
                <a:extLst>
                  <a:ext uri="{FF2B5EF4-FFF2-40B4-BE49-F238E27FC236}">
                    <a16:creationId xmlns:a16="http://schemas.microsoft.com/office/drawing/2014/main" id="{58EE3494-ACC8-4257-98D8-85EE0EC96468}"/>
                  </a:ext>
                </a:extLst>
              </p:cNvPr>
              <p:cNvSpPr>
                <a:spLocks/>
              </p:cNvSpPr>
              <p:nvPr/>
            </p:nvSpPr>
            <p:spPr bwMode="auto">
              <a:xfrm>
                <a:off x="3175000" y="5530850"/>
                <a:ext cx="174625" cy="144463"/>
              </a:xfrm>
              <a:custGeom>
                <a:avLst/>
                <a:gdLst>
                  <a:gd name="T0" fmla="*/ 80 w 110"/>
                  <a:gd name="T1" fmla="*/ 87 h 91"/>
                  <a:gd name="T2" fmla="*/ 78 w 110"/>
                  <a:gd name="T3" fmla="*/ 81 h 91"/>
                  <a:gd name="T4" fmla="*/ 75 w 110"/>
                  <a:gd name="T5" fmla="*/ 73 h 91"/>
                  <a:gd name="T6" fmla="*/ 72 w 110"/>
                  <a:gd name="T7" fmla="*/ 67 h 91"/>
                  <a:gd name="T8" fmla="*/ 67 w 110"/>
                  <a:gd name="T9" fmla="*/ 70 h 91"/>
                  <a:gd name="T10" fmla="*/ 70 w 110"/>
                  <a:gd name="T11" fmla="*/ 76 h 91"/>
                  <a:gd name="T12" fmla="*/ 63 w 110"/>
                  <a:gd name="T13" fmla="*/ 84 h 91"/>
                  <a:gd name="T14" fmla="*/ 53 w 110"/>
                  <a:gd name="T15" fmla="*/ 81 h 91"/>
                  <a:gd name="T16" fmla="*/ 51 w 110"/>
                  <a:gd name="T17" fmla="*/ 84 h 91"/>
                  <a:gd name="T18" fmla="*/ 47 w 110"/>
                  <a:gd name="T19" fmla="*/ 87 h 91"/>
                  <a:gd name="T20" fmla="*/ 38 w 110"/>
                  <a:gd name="T21" fmla="*/ 85 h 91"/>
                  <a:gd name="T22" fmla="*/ 31 w 110"/>
                  <a:gd name="T23" fmla="*/ 87 h 91"/>
                  <a:gd name="T24" fmla="*/ 26 w 110"/>
                  <a:gd name="T25" fmla="*/ 82 h 91"/>
                  <a:gd name="T26" fmla="*/ 20 w 110"/>
                  <a:gd name="T27" fmla="*/ 81 h 91"/>
                  <a:gd name="T28" fmla="*/ 17 w 110"/>
                  <a:gd name="T29" fmla="*/ 90 h 91"/>
                  <a:gd name="T30" fmla="*/ 13 w 110"/>
                  <a:gd name="T31" fmla="*/ 91 h 91"/>
                  <a:gd name="T32" fmla="*/ 9 w 110"/>
                  <a:gd name="T33" fmla="*/ 89 h 91"/>
                  <a:gd name="T34" fmla="*/ 11 w 110"/>
                  <a:gd name="T35" fmla="*/ 84 h 91"/>
                  <a:gd name="T36" fmla="*/ 7 w 110"/>
                  <a:gd name="T37" fmla="*/ 78 h 91"/>
                  <a:gd name="T38" fmla="*/ 6 w 110"/>
                  <a:gd name="T39" fmla="*/ 73 h 91"/>
                  <a:gd name="T40" fmla="*/ 3 w 110"/>
                  <a:gd name="T41" fmla="*/ 67 h 91"/>
                  <a:gd name="T42" fmla="*/ 0 w 110"/>
                  <a:gd name="T43" fmla="*/ 65 h 91"/>
                  <a:gd name="T44" fmla="*/ 2 w 110"/>
                  <a:gd name="T45" fmla="*/ 60 h 91"/>
                  <a:gd name="T46" fmla="*/ 3 w 110"/>
                  <a:gd name="T47" fmla="*/ 55 h 91"/>
                  <a:gd name="T48" fmla="*/ 3 w 110"/>
                  <a:gd name="T49" fmla="*/ 49 h 91"/>
                  <a:gd name="T50" fmla="*/ 13 w 110"/>
                  <a:gd name="T51" fmla="*/ 44 h 91"/>
                  <a:gd name="T52" fmla="*/ 12 w 110"/>
                  <a:gd name="T53" fmla="*/ 13 h 91"/>
                  <a:gd name="T54" fmla="*/ 20 w 110"/>
                  <a:gd name="T55" fmla="*/ 0 h 91"/>
                  <a:gd name="T56" fmla="*/ 73 w 110"/>
                  <a:gd name="T57" fmla="*/ 0 h 91"/>
                  <a:gd name="T58" fmla="*/ 101 w 110"/>
                  <a:gd name="T59" fmla="*/ 6 h 91"/>
                  <a:gd name="T60" fmla="*/ 101 w 110"/>
                  <a:gd name="T61" fmla="*/ 15 h 91"/>
                  <a:gd name="T62" fmla="*/ 106 w 110"/>
                  <a:gd name="T63" fmla="*/ 25 h 91"/>
                  <a:gd name="T64" fmla="*/ 106 w 110"/>
                  <a:gd name="T65" fmla="*/ 31 h 91"/>
                  <a:gd name="T66" fmla="*/ 100 w 110"/>
                  <a:gd name="T67" fmla="*/ 35 h 91"/>
                  <a:gd name="T68" fmla="*/ 96 w 110"/>
                  <a:gd name="T69" fmla="*/ 49 h 91"/>
                  <a:gd name="T70" fmla="*/ 95 w 110"/>
                  <a:gd name="T71" fmla="*/ 59 h 91"/>
                  <a:gd name="T72" fmla="*/ 89 w 110"/>
                  <a:gd name="T73" fmla="*/ 68 h 91"/>
                  <a:gd name="T74" fmla="*/ 86 w 110"/>
                  <a:gd name="T75" fmla="*/ 77 h 91"/>
                  <a:gd name="T76" fmla="*/ 80 w 110"/>
                  <a:gd name="T77" fmla="*/ 8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91">
                    <a:moveTo>
                      <a:pt x="80" y="87"/>
                    </a:moveTo>
                    <a:lnTo>
                      <a:pt x="80" y="87"/>
                    </a:lnTo>
                    <a:lnTo>
                      <a:pt x="80" y="83"/>
                    </a:lnTo>
                    <a:lnTo>
                      <a:pt x="78" y="81"/>
                    </a:lnTo>
                    <a:lnTo>
                      <a:pt x="75" y="78"/>
                    </a:lnTo>
                    <a:lnTo>
                      <a:pt x="75" y="73"/>
                    </a:lnTo>
                    <a:lnTo>
                      <a:pt x="75" y="67"/>
                    </a:lnTo>
                    <a:lnTo>
                      <a:pt x="72" y="67"/>
                    </a:lnTo>
                    <a:lnTo>
                      <a:pt x="71" y="68"/>
                    </a:lnTo>
                    <a:lnTo>
                      <a:pt x="67" y="70"/>
                    </a:lnTo>
                    <a:lnTo>
                      <a:pt x="69" y="71"/>
                    </a:lnTo>
                    <a:lnTo>
                      <a:pt x="70" y="76"/>
                    </a:lnTo>
                    <a:lnTo>
                      <a:pt x="66" y="79"/>
                    </a:lnTo>
                    <a:lnTo>
                      <a:pt x="63" y="84"/>
                    </a:lnTo>
                    <a:lnTo>
                      <a:pt x="59" y="84"/>
                    </a:lnTo>
                    <a:lnTo>
                      <a:pt x="53" y="81"/>
                    </a:lnTo>
                    <a:lnTo>
                      <a:pt x="51" y="82"/>
                    </a:lnTo>
                    <a:lnTo>
                      <a:pt x="51" y="84"/>
                    </a:lnTo>
                    <a:lnTo>
                      <a:pt x="47" y="85"/>
                    </a:lnTo>
                    <a:lnTo>
                      <a:pt x="47" y="87"/>
                    </a:lnTo>
                    <a:lnTo>
                      <a:pt x="40" y="87"/>
                    </a:lnTo>
                    <a:lnTo>
                      <a:pt x="38" y="85"/>
                    </a:lnTo>
                    <a:lnTo>
                      <a:pt x="34" y="85"/>
                    </a:lnTo>
                    <a:lnTo>
                      <a:pt x="31" y="87"/>
                    </a:lnTo>
                    <a:lnTo>
                      <a:pt x="30" y="85"/>
                    </a:lnTo>
                    <a:lnTo>
                      <a:pt x="26" y="82"/>
                    </a:lnTo>
                    <a:lnTo>
                      <a:pt x="25" y="79"/>
                    </a:lnTo>
                    <a:lnTo>
                      <a:pt x="20" y="81"/>
                    </a:lnTo>
                    <a:lnTo>
                      <a:pt x="19" y="84"/>
                    </a:lnTo>
                    <a:lnTo>
                      <a:pt x="17" y="90"/>
                    </a:lnTo>
                    <a:lnTo>
                      <a:pt x="14" y="91"/>
                    </a:lnTo>
                    <a:lnTo>
                      <a:pt x="13" y="91"/>
                    </a:lnTo>
                    <a:lnTo>
                      <a:pt x="12" y="91"/>
                    </a:lnTo>
                    <a:lnTo>
                      <a:pt x="9" y="89"/>
                    </a:lnTo>
                    <a:lnTo>
                      <a:pt x="9" y="88"/>
                    </a:lnTo>
                    <a:lnTo>
                      <a:pt x="11" y="84"/>
                    </a:lnTo>
                    <a:lnTo>
                      <a:pt x="11" y="82"/>
                    </a:lnTo>
                    <a:lnTo>
                      <a:pt x="7" y="78"/>
                    </a:lnTo>
                    <a:lnTo>
                      <a:pt x="6" y="75"/>
                    </a:lnTo>
                    <a:lnTo>
                      <a:pt x="6" y="73"/>
                    </a:lnTo>
                    <a:lnTo>
                      <a:pt x="3" y="71"/>
                    </a:lnTo>
                    <a:lnTo>
                      <a:pt x="3" y="67"/>
                    </a:lnTo>
                    <a:lnTo>
                      <a:pt x="2" y="65"/>
                    </a:lnTo>
                    <a:lnTo>
                      <a:pt x="0" y="65"/>
                    </a:lnTo>
                    <a:lnTo>
                      <a:pt x="0" y="62"/>
                    </a:lnTo>
                    <a:lnTo>
                      <a:pt x="2" y="60"/>
                    </a:lnTo>
                    <a:lnTo>
                      <a:pt x="1" y="56"/>
                    </a:lnTo>
                    <a:lnTo>
                      <a:pt x="3" y="55"/>
                    </a:lnTo>
                    <a:lnTo>
                      <a:pt x="2" y="53"/>
                    </a:lnTo>
                    <a:lnTo>
                      <a:pt x="3" y="49"/>
                    </a:lnTo>
                    <a:lnTo>
                      <a:pt x="7" y="44"/>
                    </a:lnTo>
                    <a:lnTo>
                      <a:pt x="13" y="44"/>
                    </a:lnTo>
                    <a:lnTo>
                      <a:pt x="12" y="17"/>
                    </a:lnTo>
                    <a:lnTo>
                      <a:pt x="12" y="13"/>
                    </a:lnTo>
                    <a:lnTo>
                      <a:pt x="20" y="13"/>
                    </a:lnTo>
                    <a:lnTo>
                      <a:pt x="20" y="0"/>
                    </a:lnTo>
                    <a:lnTo>
                      <a:pt x="47" y="0"/>
                    </a:lnTo>
                    <a:lnTo>
                      <a:pt x="73" y="0"/>
                    </a:lnTo>
                    <a:lnTo>
                      <a:pt x="100" y="0"/>
                    </a:lnTo>
                    <a:lnTo>
                      <a:pt x="101" y="6"/>
                    </a:lnTo>
                    <a:lnTo>
                      <a:pt x="100" y="8"/>
                    </a:lnTo>
                    <a:lnTo>
                      <a:pt x="101" y="15"/>
                    </a:lnTo>
                    <a:lnTo>
                      <a:pt x="104" y="24"/>
                    </a:lnTo>
                    <a:lnTo>
                      <a:pt x="106" y="25"/>
                    </a:lnTo>
                    <a:lnTo>
                      <a:pt x="110" y="27"/>
                    </a:lnTo>
                    <a:lnTo>
                      <a:pt x="106" y="31"/>
                    </a:lnTo>
                    <a:lnTo>
                      <a:pt x="101" y="32"/>
                    </a:lnTo>
                    <a:lnTo>
                      <a:pt x="100" y="35"/>
                    </a:lnTo>
                    <a:lnTo>
                      <a:pt x="99" y="39"/>
                    </a:lnTo>
                    <a:lnTo>
                      <a:pt x="96" y="49"/>
                    </a:lnTo>
                    <a:lnTo>
                      <a:pt x="96" y="53"/>
                    </a:lnTo>
                    <a:lnTo>
                      <a:pt x="95" y="59"/>
                    </a:lnTo>
                    <a:lnTo>
                      <a:pt x="93" y="65"/>
                    </a:lnTo>
                    <a:lnTo>
                      <a:pt x="89" y="68"/>
                    </a:lnTo>
                    <a:lnTo>
                      <a:pt x="86" y="73"/>
                    </a:lnTo>
                    <a:lnTo>
                      <a:pt x="86" y="77"/>
                    </a:lnTo>
                    <a:lnTo>
                      <a:pt x="82" y="78"/>
                    </a:lnTo>
                    <a:lnTo>
                      <a:pt x="80" y="85"/>
                    </a:lnTo>
                    <a:lnTo>
                      <a:pt x="80" y="8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1" name="任意多边形(F) 149">
                <a:extLst>
                  <a:ext uri="{FF2B5EF4-FFF2-40B4-BE49-F238E27FC236}">
                    <a16:creationId xmlns:a16="http://schemas.microsoft.com/office/drawing/2014/main" id="{BAF112F5-2679-4CA4-A672-2EA0B18E73F6}"/>
                  </a:ext>
                </a:extLst>
              </p:cNvPr>
              <p:cNvSpPr>
                <a:spLocks/>
              </p:cNvSpPr>
              <p:nvPr/>
            </p:nvSpPr>
            <p:spPr bwMode="auto">
              <a:xfrm>
                <a:off x="2798763" y="5661025"/>
                <a:ext cx="33338" cy="36513"/>
              </a:xfrm>
              <a:custGeom>
                <a:avLst/>
                <a:gdLst>
                  <a:gd name="T0" fmla="*/ 12 w 21"/>
                  <a:gd name="T1" fmla="*/ 23 h 23"/>
                  <a:gd name="T2" fmla="*/ 11 w 21"/>
                  <a:gd name="T3" fmla="*/ 22 h 23"/>
                  <a:gd name="T4" fmla="*/ 6 w 21"/>
                  <a:gd name="T5" fmla="*/ 19 h 23"/>
                  <a:gd name="T6" fmla="*/ 3 w 21"/>
                  <a:gd name="T7" fmla="*/ 15 h 23"/>
                  <a:gd name="T8" fmla="*/ 1 w 21"/>
                  <a:gd name="T9" fmla="*/ 13 h 23"/>
                  <a:gd name="T10" fmla="*/ 0 w 21"/>
                  <a:gd name="T11" fmla="*/ 8 h 23"/>
                  <a:gd name="T12" fmla="*/ 4 w 21"/>
                  <a:gd name="T13" fmla="*/ 5 h 23"/>
                  <a:gd name="T14" fmla="*/ 5 w 21"/>
                  <a:gd name="T15" fmla="*/ 3 h 23"/>
                  <a:gd name="T16" fmla="*/ 6 w 21"/>
                  <a:gd name="T17" fmla="*/ 2 h 23"/>
                  <a:gd name="T18" fmla="*/ 9 w 21"/>
                  <a:gd name="T19" fmla="*/ 1 h 23"/>
                  <a:gd name="T20" fmla="*/ 10 w 21"/>
                  <a:gd name="T21" fmla="*/ 0 h 23"/>
                  <a:gd name="T22" fmla="*/ 15 w 21"/>
                  <a:gd name="T23" fmla="*/ 0 h 23"/>
                  <a:gd name="T24" fmla="*/ 17 w 21"/>
                  <a:gd name="T25" fmla="*/ 2 h 23"/>
                  <a:gd name="T26" fmla="*/ 18 w 21"/>
                  <a:gd name="T27" fmla="*/ 6 h 23"/>
                  <a:gd name="T28" fmla="*/ 18 w 21"/>
                  <a:gd name="T29" fmla="*/ 7 h 23"/>
                  <a:gd name="T30" fmla="*/ 19 w 21"/>
                  <a:gd name="T31" fmla="*/ 9 h 23"/>
                  <a:gd name="T32" fmla="*/ 19 w 21"/>
                  <a:gd name="T33" fmla="*/ 12 h 23"/>
                  <a:gd name="T34" fmla="*/ 21 w 21"/>
                  <a:gd name="T35" fmla="*/ 12 h 23"/>
                  <a:gd name="T36" fmla="*/ 18 w 21"/>
                  <a:gd name="T37" fmla="*/ 14 h 23"/>
                  <a:gd name="T38" fmla="*/ 15 w 21"/>
                  <a:gd name="T39" fmla="*/ 18 h 23"/>
                  <a:gd name="T40" fmla="*/ 15 w 21"/>
                  <a:gd name="T41" fmla="*/ 20 h 23"/>
                  <a:gd name="T42" fmla="*/ 12 w 21"/>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2" y="23"/>
                    </a:moveTo>
                    <a:lnTo>
                      <a:pt x="11" y="22"/>
                    </a:lnTo>
                    <a:lnTo>
                      <a:pt x="6" y="19"/>
                    </a:lnTo>
                    <a:lnTo>
                      <a:pt x="3" y="15"/>
                    </a:lnTo>
                    <a:lnTo>
                      <a:pt x="1" y="13"/>
                    </a:lnTo>
                    <a:lnTo>
                      <a:pt x="0" y="8"/>
                    </a:lnTo>
                    <a:lnTo>
                      <a:pt x="4" y="5"/>
                    </a:lnTo>
                    <a:lnTo>
                      <a:pt x="5" y="3"/>
                    </a:lnTo>
                    <a:lnTo>
                      <a:pt x="6" y="2"/>
                    </a:lnTo>
                    <a:lnTo>
                      <a:pt x="9" y="1"/>
                    </a:lnTo>
                    <a:lnTo>
                      <a:pt x="10" y="0"/>
                    </a:lnTo>
                    <a:lnTo>
                      <a:pt x="15" y="0"/>
                    </a:lnTo>
                    <a:lnTo>
                      <a:pt x="17" y="2"/>
                    </a:lnTo>
                    <a:lnTo>
                      <a:pt x="18" y="6"/>
                    </a:lnTo>
                    <a:lnTo>
                      <a:pt x="18" y="7"/>
                    </a:lnTo>
                    <a:lnTo>
                      <a:pt x="19" y="9"/>
                    </a:lnTo>
                    <a:lnTo>
                      <a:pt x="19" y="12"/>
                    </a:lnTo>
                    <a:lnTo>
                      <a:pt x="21" y="12"/>
                    </a:lnTo>
                    <a:lnTo>
                      <a:pt x="18" y="14"/>
                    </a:lnTo>
                    <a:lnTo>
                      <a:pt x="15" y="18"/>
                    </a:lnTo>
                    <a:lnTo>
                      <a:pt x="15" y="20"/>
                    </a:lnTo>
                    <a:lnTo>
                      <a:pt x="12" y="23"/>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2" name="任意多边形(F) 150">
                <a:extLst>
                  <a:ext uri="{FF2B5EF4-FFF2-40B4-BE49-F238E27FC236}">
                    <a16:creationId xmlns:a16="http://schemas.microsoft.com/office/drawing/2014/main" id="{A720AF1C-14AF-4B5F-AA28-CFA018400978}"/>
                  </a:ext>
                </a:extLst>
              </p:cNvPr>
              <p:cNvSpPr>
                <a:spLocks/>
              </p:cNvSpPr>
              <p:nvPr/>
            </p:nvSpPr>
            <p:spPr bwMode="auto">
              <a:xfrm>
                <a:off x="2752725" y="5589588"/>
                <a:ext cx="65088" cy="47625"/>
              </a:xfrm>
              <a:custGeom>
                <a:avLst/>
                <a:gdLst>
                  <a:gd name="T0" fmla="*/ 6 w 41"/>
                  <a:gd name="T1" fmla="*/ 21 h 30"/>
                  <a:gd name="T2" fmla="*/ 4 w 41"/>
                  <a:gd name="T3" fmla="*/ 16 h 30"/>
                  <a:gd name="T4" fmla="*/ 0 w 41"/>
                  <a:gd name="T5" fmla="*/ 13 h 30"/>
                  <a:gd name="T6" fmla="*/ 4 w 41"/>
                  <a:gd name="T7" fmla="*/ 12 h 30"/>
                  <a:gd name="T8" fmla="*/ 6 w 41"/>
                  <a:gd name="T9" fmla="*/ 7 h 30"/>
                  <a:gd name="T10" fmla="*/ 9 w 41"/>
                  <a:gd name="T11" fmla="*/ 4 h 30"/>
                  <a:gd name="T12" fmla="*/ 10 w 41"/>
                  <a:gd name="T13" fmla="*/ 1 h 30"/>
                  <a:gd name="T14" fmla="*/ 13 w 41"/>
                  <a:gd name="T15" fmla="*/ 2 h 30"/>
                  <a:gd name="T16" fmla="*/ 17 w 41"/>
                  <a:gd name="T17" fmla="*/ 0 h 30"/>
                  <a:gd name="T18" fmla="*/ 21 w 41"/>
                  <a:gd name="T19" fmla="*/ 0 h 30"/>
                  <a:gd name="T20" fmla="*/ 24 w 41"/>
                  <a:gd name="T21" fmla="*/ 2 h 30"/>
                  <a:gd name="T22" fmla="*/ 28 w 41"/>
                  <a:gd name="T23" fmla="*/ 4 h 30"/>
                  <a:gd name="T24" fmla="*/ 33 w 41"/>
                  <a:gd name="T25" fmla="*/ 10 h 30"/>
                  <a:gd name="T26" fmla="*/ 36 w 41"/>
                  <a:gd name="T27" fmla="*/ 15 h 30"/>
                  <a:gd name="T28" fmla="*/ 38 w 41"/>
                  <a:gd name="T29" fmla="*/ 18 h 30"/>
                  <a:gd name="T30" fmla="*/ 39 w 41"/>
                  <a:gd name="T31" fmla="*/ 22 h 30"/>
                  <a:gd name="T32" fmla="*/ 41 w 41"/>
                  <a:gd name="T33" fmla="*/ 24 h 30"/>
                  <a:gd name="T34" fmla="*/ 41 w 41"/>
                  <a:gd name="T35" fmla="*/ 27 h 30"/>
                  <a:gd name="T36" fmla="*/ 41 w 41"/>
                  <a:gd name="T37" fmla="*/ 29 h 30"/>
                  <a:gd name="T38" fmla="*/ 40 w 41"/>
                  <a:gd name="T39" fmla="*/ 29 h 30"/>
                  <a:gd name="T40" fmla="*/ 36 w 41"/>
                  <a:gd name="T41" fmla="*/ 29 h 30"/>
                  <a:gd name="T42" fmla="*/ 36 w 41"/>
                  <a:gd name="T43" fmla="*/ 29 h 30"/>
                  <a:gd name="T44" fmla="*/ 35 w 41"/>
                  <a:gd name="T45" fmla="*/ 30 h 30"/>
                  <a:gd name="T46" fmla="*/ 30 w 41"/>
                  <a:gd name="T47" fmla="*/ 28 h 30"/>
                  <a:gd name="T48" fmla="*/ 27 w 41"/>
                  <a:gd name="T49" fmla="*/ 28 h 30"/>
                  <a:gd name="T50" fmla="*/ 15 w 41"/>
                  <a:gd name="T51" fmla="*/ 28 h 30"/>
                  <a:gd name="T52" fmla="*/ 12 w 41"/>
                  <a:gd name="T53" fmla="*/ 29 h 30"/>
                  <a:gd name="T54" fmla="*/ 10 w 41"/>
                  <a:gd name="T55" fmla="*/ 28 h 30"/>
                  <a:gd name="T56" fmla="*/ 6 w 41"/>
                  <a:gd name="T57" fmla="*/ 29 h 30"/>
                  <a:gd name="T58" fmla="*/ 5 w 41"/>
                  <a:gd name="T59" fmla="*/ 24 h 30"/>
                  <a:gd name="T60" fmla="*/ 12 w 41"/>
                  <a:gd name="T61" fmla="*/ 24 h 30"/>
                  <a:gd name="T62" fmla="*/ 13 w 41"/>
                  <a:gd name="T63" fmla="*/ 23 h 30"/>
                  <a:gd name="T64" fmla="*/ 15 w 41"/>
                  <a:gd name="T65" fmla="*/ 23 h 30"/>
                  <a:gd name="T66" fmla="*/ 17 w 41"/>
                  <a:gd name="T67" fmla="*/ 22 h 30"/>
                  <a:gd name="T68" fmla="*/ 19 w 41"/>
                  <a:gd name="T69" fmla="*/ 23 h 30"/>
                  <a:gd name="T70" fmla="*/ 23 w 41"/>
                  <a:gd name="T71" fmla="*/ 23 h 30"/>
                  <a:gd name="T72" fmla="*/ 25 w 41"/>
                  <a:gd name="T73" fmla="*/ 22 h 30"/>
                  <a:gd name="T74" fmla="*/ 24 w 41"/>
                  <a:gd name="T75" fmla="*/ 19 h 30"/>
                  <a:gd name="T76" fmla="*/ 22 w 41"/>
                  <a:gd name="T77" fmla="*/ 21 h 30"/>
                  <a:gd name="T78" fmla="*/ 19 w 41"/>
                  <a:gd name="T79" fmla="*/ 21 h 30"/>
                  <a:gd name="T80" fmla="*/ 17 w 41"/>
                  <a:gd name="T81" fmla="*/ 19 h 30"/>
                  <a:gd name="T82" fmla="*/ 15 w 41"/>
                  <a:gd name="T83" fmla="*/ 19 h 30"/>
                  <a:gd name="T84" fmla="*/ 13 w 41"/>
                  <a:gd name="T85" fmla="*/ 21 h 30"/>
                  <a:gd name="T86" fmla="*/ 6 w 41"/>
                  <a:gd name="T87"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30">
                    <a:moveTo>
                      <a:pt x="6" y="21"/>
                    </a:moveTo>
                    <a:lnTo>
                      <a:pt x="4" y="16"/>
                    </a:lnTo>
                    <a:lnTo>
                      <a:pt x="0" y="13"/>
                    </a:lnTo>
                    <a:lnTo>
                      <a:pt x="4" y="12"/>
                    </a:lnTo>
                    <a:lnTo>
                      <a:pt x="6" y="7"/>
                    </a:lnTo>
                    <a:lnTo>
                      <a:pt x="9" y="4"/>
                    </a:lnTo>
                    <a:lnTo>
                      <a:pt x="10" y="1"/>
                    </a:lnTo>
                    <a:lnTo>
                      <a:pt x="13" y="2"/>
                    </a:lnTo>
                    <a:lnTo>
                      <a:pt x="17" y="0"/>
                    </a:lnTo>
                    <a:lnTo>
                      <a:pt x="21" y="0"/>
                    </a:lnTo>
                    <a:lnTo>
                      <a:pt x="24" y="2"/>
                    </a:lnTo>
                    <a:lnTo>
                      <a:pt x="28" y="4"/>
                    </a:lnTo>
                    <a:lnTo>
                      <a:pt x="33" y="10"/>
                    </a:lnTo>
                    <a:lnTo>
                      <a:pt x="36" y="15"/>
                    </a:lnTo>
                    <a:lnTo>
                      <a:pt x="38" y="18"/>
                    </a:lnTo>
                    <a:lnTo>
                      <a:pt x="39" y="22"/>
                    </a:lnTo>
                    <a:lnTo>
                      <a:pt x="41" y="24"/>
                    </a:lnTo>
                    <a:lnTo>
                      <a:pt x="41" y="27"/>
                    </a:lnTo>
                    <a:lnTo>
                      <a:pt x="41" y="29"/>
                    </a:lnTo>
                    <a:lnTo>
                      <a:pt x="40" y="29"/>
                    </a:lnTo>
                    <a:lnTo>
                      <a:pt x="36" y="29"/>
                    </a:lnTo>
                    <a:lnTo>
                      <a:pt x="36" y="29"/>
                    </a:lnTo>
                    <a:lnTo>
                      <a:pt x="35" y="30"/>
                    </a:lnTo>
                    <a:lnTo>
                      <a:pt x="30" y="28"/>
                    </a:lnTo>
                    <a:lnTo>
                      <a:pt x="27" y="28"/>
                    </a:lnTo>
                    <a:lnTo>
                      <a:pt x="15" y="28"/>
                    </a:lnTo>
                    <a:lnTo>
                      <a:pt x="12" y="29"/>
                    </a:lnTo>
                    <a:lnTo>
                      <a:pt x="10" y="28"/>
                    </a:lnTo>
                    <a:lnTo>
                      <a:pt x="6" y="29"/>
                    </a:lnTo>
                    <a:lnTo>
                      <a:pt x="5" y="24"/>
                    </a:lnTo>
                    <a:lnTo>
                      <a:pt x="12" y="24"/>
                    </a:lnTo>
                    <a:lnTo>
                      <a:pt x="13" y="23"/>
                    </a:lnTo>
                    <a:lnTo>
                      <a:pt x="15" y="23"/>
                    </a:lnTo>
                    <a:lnTo>
                      <a:pt x="17" y="22"/>
                    </a:lnTo>
                    <a:lnTo>
                      <a:pt x="19" y="23"/>
                    </a:lnTo>
                    <a:lnTo>
                      <a:pt x="23" y="23"/>
                    </a:lnTo>
                    <a:lnTo>
                      <a:pt x="25" y="22"/>
                    </a:lnTo>
                    <a:lnTo>
                      <a:pt x="24" y="19"/>
                    </a:lnTo>
                    <a:lnTo>
                      <a:pt x="22" y="21"/>
                    </a:lnTo>
                    <a:lnTo>
                      <a:pt x="19" y="21"/>
                    </a:lnTo>
                    <a:lnTo>
                      <a:pt x="17" y="19"/>
                    </a:lnTo>
                    <a:lnTo>
                      <a:pt x="15" y="19"/>
                    </a:lnTo>
                    <a:lnTo>
                      <a:pt x="13" y="21"/>
                    </a:lnTo>
                    <a:lnTo>
                      <a:pt x="6" y="21"/>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3" name="任意多边形(F) 151">
                <a:extLst>
                  <a:ext uri="{FF2B5EF4-FFF2-40B4-BE49-F238E27FC236}">
                    <a16:creationId xmlns:a16="http://schemas.microsoft.com/office/drawing/2014/main" id="{A9BDA779-7B80-49E5-AFE8-B0736F4A13CF}"/>
                  </a:ext>
                </a:extLst>
              </p:cNvPr>
              <p:cNvSpPr>
                <a:spLocks/>
              </p:cNvSpPr>
              <p:nvPr/>
            </p:nvSpPr>
            <p:spPr bwMode="auto">
              <a:xfrm>
                <a:off x="3376613" y="5638800"/>
                <a:ext cx="107950" cy="146050"/>
              </a:xfrm>
              <a:custGeom>
                <a:avLst/>
                <a:gdLst>
                  <a:gd name="T0" fmla="*/ 68 w 68"/>
                  <a:gd name="T1" fmla="*/ 3 h 92"/>
                  <a:gd name="T2" fmla="*/ 68 w 68"/>
                  <a:gd name="T3" fmla="*/ 0 h 92"/>
                  <a:gd name="T4" fmla="*/ 66 w 68"/>
                  <a:gd name="T5" fmla="*/ 0 h 92"/>
                  <a:gd name="T6" fmla="*/ 62 w 68"/>
                  <a:gd name="T7" fmla="*/ 3 h 92"/>
                  <a:gd name="T8" fmla="*/ 59 w 68"/>
                  <a:gd name="T9" fmla="*/ 4 h 92"/>
                  <a:gd name="T10" fmla="*/ 55 w 68"/>
                  <a:gd name="T11" fmla="*/ 5 h 92"/>
                  <a:gd name="T12" fmla="*/ 54 w 68"/>
                  <a:gd name="T13" fmla="*/ 5 h 92"/>
                  <a:gd name="T14" fmla="*/ 50 w 68"/>
                  <a:gd name="T15" fmla="*/ 5 h 92"/>
                  <a:gd name="T16" fmla="*/ 48 w 68"/>
                  <a:gd name="T17" fmla="*/ 7 h 92"/>
                  <a:gd name="T18" fmla="*/ 44 w 68"/>
                  <a:gd name="T19" fmla="*/ 7 h 92"/>
                  <a:gd name="T20" fmla="*/ 38 w 68"/>
                  <a:gd name="T21" fmla="*/ 9 h 92"/>
                  <a:gd name="T22" fmla="*/ 31 w 68"/>
                  <a:gd name="T23" fmla="*/ 10 h 92"/>
                  <a:gd name="T24" fmla="*/ 25 w 68"/>
                  <a:gd name="T25" fmla="*/ 11 h 92"/>
                  <a:gd name="T26" fmla="*/ 21 w 68"/>
                  <a:gd name="T27" fmla="*/ 11 h 92"/>
                  <a:gd name="T28" fmla="*/ 18 w 68"/>
                  <a:gd name="T29" fmla="*/ 9 h 92"/>
                  <a:gd name="T30" fmla="*/ 17 w 68"/>
                  <a:gd name="T31" fmla="*/ 5 h 92"/>
                  <a:gd name="T32" fmla="*/ 14 w 68"/>
                  <a:gd name="T33" fmla="*/ 4 h 92"/>
                  <a:gd name="T34" fmla="*/ 12 w 68"/>
                  <a:gd name="T35" fmla="*/ 8 h 92"/>
                  <a:gd name="T36" fmla="*/ 10 w 68"/>
                  <a:gd name="T37" fmla="*/ 10 h 92"/>
                  <a:gd name="T38" fmla="*/ 13 w 68"/>
                  <a:gd name="T39" fmla="*/ 15 h 92"/>
                  <a:gd name="T40" fmla="*/ 15 w 68"/>
                  <a:gd name="T41" fmla="*/ 17 h 92"/>
                  <a:gd name="T42" fmla="*/ 18 w 68"/>
                  <a:gd name="T43" fmla="*/ 20 h 92"/>
                  <a:gd name="T44" fmla="*/ 41 w 68"/>
                  <a:gd name="T45" fmla="*/ 28 h 92"/>
                  <a:gd name="T46" fmla="*/ 45 w 68"/>
                  <a:gd name="T47" fmla="*/ 28 h 92"/>
                  <a:gd name="T48" fmla="*/ 27 w 68"/>
                  <a:gd name="T49" fmla="*/ 48 h 92"/>
                  <a:gd name="T50" fmla="*/ 18 w 68"/>
                  <a:gd name="T51" fmla="*/ 49 h 92"/>
                  <a:gd name="T52" fmla="*/ 12 w 68"/>
                  <a:gd name="T53" fmla="*/ 54 h 92"/>
                  <a:gd name="T54" fmla="*/ 8 w 68"/>
                  <a:gd name="T55" fmla="*/ 54 h 92"/>
                  <a:gd name="T56" fmla="*/ 6 w 68"/>
                  <a:gd name="T57" fmla="*/ 55 h 92"/>
                  <a:gd name="T58" fmla="*/ 0 w 68"/>
                  <a:gd name="T59" fmla="*/ 63 h 92"/>
                  <a:gd name="T60" fmla="*/ 1 w 68"/>
                  <a:gd name="T61" fmla="*/ 87 h 92"/>
                  <a:gd name="T62" fmla="*/ 4 w 68"/>
                  <a:gd name="T63" fmla="*/ 92 h 92"/>
                  <a:gd name="T64" fmla="*/ 6 w 68"/>
                  <a:gd name="T65" fmla="*/ 91 h 92"/>
                  <a:gd name="T66" fmla="*/ 7 w 68"/>
                  <a:gd name="T67" fmla="*/ 87 h 92"/>
                  <a:gd name="T68" fmla="*/ 14 w 68"/>
                  <a:gd name="T69" fmla="*/ 79 h 92"/>
                  <a:gd name="T70" fmla="*/ 21 w 68"/>
                  <a:gd name="T71" fmla="*/ 74 h 92"/>
                  <a:gd name="T72" fmla="*/ 31 w 68"/>
                  <a:gd name="T73" fmla="*/ 68 h 92"/>
                  <a:gd name="T74" fmla="*/ 37 w 68"/>
                  <a:gd name="T75" fmla="*/ 62 h 92"/>
                  <a:gd name="T76" fmla="*/ 45 w 68"/>
                  <a:gd name="T77" fmla="*/ 54 h 92"/>
                  <a:gd name="T78" fmla="*/ 52 w 68"/>
                  <a:gd name="T79" fmla="*/ 46 h 92"/>
                  <a:gd name="T80" fmla="*/ 56 w 68"/>
                  <a:gd name="T81" fmla="*/ 36 h 92"/>
                  <a:gd name="T82" fmla="*/ 61 w 68"/>
                  <a:gd name="T83" fmla="*/ 27 h 92"/>
                  <a:gd name="T84" fmla="*/ 65 w 68"/>
                  <a:gd name="T85" fmla="*/ 20 h 92"/>
                  <a:gd name="T86" fmla="*/ 66 w 68"/>
                  <a:gd name="T87" fmla="*/ 13 h 92"/>
                  <a:gd name="T88" fmla="*/ 67 w 68"/>
                  <a:gd name="T89" fmla="*/ 10 h 92"/>
                  <a:gd name="T90" fmla="*/ 67 w 68"/>
                  <a:gd name="T91" fmla="*/ 7 h 92"/>
                  <a:gd name="T92" fmla="*/ 68 w 68"/>
                  <a:gd name="T93"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92">
                    <a:moveTo>
                      <a:pt x="68" y="3"/>
                    </a:moveTo>
                    <a:lnTo>
                      <a:pt x="68" y="0"/>
                    </a:lnTo>
                    <a:lnTo>
                      <a:pt x="66" y="0"/>
                    </a:lnTo>
                    <a:lnTo>
                      <a:pt x="62" y="3"/>
                    </a:lnTo>
                    <a:lnTo>
                      <a:pt x="59" y="4"/>
                    </a:lnTo>
                    <a:lnTo>
                      <a:pt x="55" y="5"/>
                    </a:lnTo>
                    <a:lnTo>
                      <a:pt x="54" y="5"/>
                    </a:lnTo>
                    <a:lnTo>
                      <a:pt x="50" y="5"/>
                    </a:lnTo>
                    <a:lnTo>
                      <a:pt x="48" y="7"/>
                    </a:lnTo>
                    <a:lnTo>
                      <a:pt x="44" y="7"/>
                    </a:lnTo>
                    <a:lnTo>
                      <a:pt x="38" y="9"/>
                    </a:lnTo>
                    <a:lnTo>
                      <a:pt x="31" y="10"/>
                    </a:lnTo>
                    <a:lnTo>
                      <a:pt x="25" y="11"/>
                    </a:lnTo>
                    <a:lnTo>
                      <a:pt x="21" y="11"/>
                    </a:lnTo>
                    <a:lnTo>
                      <a:pt x="18" y="9"/>
                    </a:lnTo>
                    <a:lnTo>
                      <a:pt x="17" y="5"/>
                    </a:lnTo>
                    <a:lnTo>
                      <a:pt x="14" y="4"/>
                    </a:lnTo>
                    <a:lnTo>
                      <a:pt x="12" y="8"/>
                    </a:lnTo>
                    <a:lnTo>
                      <a:pt x="10" y="10"/>
                    </a:lnTo>
                    <a:lnTo>
                      <a:pt x="13" y="15"/>
                    </a:lnTo>
                    <a:lnTo>
                      <a:pt x="15" y="17"/>
                    </a:lnTo>
                    <a:lnTo>
                      <a:pt x="18" y="20"/>
                    </a:lnTo>
                    <a:lnTo>
                      <a:pt x="41" y="28"/>
                    </a:lnTo>
                    <a:lnTo>
                      <a:pt x="45" y="28"/>
                    </a:lnTo>
                    <a:lnTo>
                      <a:pt x="27" y="48"/>
                    </a:lnTo>
                    <a:lnTo>
                      <a:pt x="18" y="49"/>
                    </a:lnTo>
                    <a:lnTo>
                      <a:pt x="12" y="54"/>
                    </a:lnTo>
                    <a:lnTo>
                      <a:pt x="8" y="54"/>
                    </a:lnTo>
                    <a:lnTo>
                      <a:pt x="6" y="55"/>
                    </a:lnTo>
                    <a:lnTo>
                      <a:pt x="0" y="63"/>
                    </a:lnTo>
                    <a:lnTo>
                      <a:pt x="1" y="87"/>
                    </a:lnTo>
                    <a:lnTo>
                      <a:pt x="4" y="92"/>
                    </a:lnTo>
                    <a:lnTo>
                      <a:pt x="6" y="91"/>
                    </a:lnTo>
                    <a:lnTo>
                      <a:pt x="7" y="87"/>
                    </a:lnTo>
                    <a:lnTo>
                      <a:pt x="14" y="79"/>
                    </a:lnTo>
                    <a:lnTo>
                      <a:pt x="21" y="74"/>
                    </a:lnTo>
                    <a:lnTo>
                      <a:pt x="31" y="68"/>
                    </a:lnTo>
                    <a:lnTo>
                      <a:pt x="37" y="62"/>
                    </a:lnTo>
                    <a:lnTo>
                      <a:pt x="45" y="54"/>
                    </a:lnTo>
                    <a:lnTo>
                      <a:pt x="52" y="46"/>
                    </a:lnTo>
                    <a:lnTo>
                      <a:pt x="56" y="36"/>
                    </a:lnTo>
                    <a:lnTo>
                      <a:pt x="61" y="27"/>
                    </a:lnTo>
                    <a:lnTo>
                      <a:pt x="65" y="20"/>
                    </a:lnTo>
                    <a:lnTo>
                      <a:pt x="66" y="13"/>
                    </a:lnTo>
                    <a:lnTo>
                      <a:pt x="67" y="10"/>
                    </a:lnTo>
                    <a:lnTo>
                      <a:pt x="67" y="7"/>
                    </a:lnTo>
                    <a:lnTo>
                      <a:pt x="68" y="3"/>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4" name="任意多边形(F) 153">
                <a:extLst>
                  <a:ext uri="{FF2B5EF4-FFF2-40B4-BE49-F238E27FC236}">
                    <a16:creationId xmlns:a16="http://schemas.microsoft.com/office/drawing/2014/main" id="{AF7AF313-C215-4A2C-B085-4338DEFA4910}"/>
                  </a:ext>
                </a:extLst>
              </p:cNvPr>
              <p:cNvSpPr>
                <a:spLocks/>
              </p:cNvSpPr>
              <p:nvPr/>
            </p:nvSpPr>
            <p:spPr bwMode="auto">
              <a:xfrm>
                <a:off x="3195638" y="5637213"/>
                <a:ext cx="120650" cy="93663"/>
              </a:xfrm>
              <a:custGeom>
                <a:avLst/>
                <a:gdLst>
                  <a:gd name="T0" fmla="*/ 67 w 76"/>
                  <a:gd name="T1" fmla="*/ 20 h 59"/>
                  <a:gd name="T2" fmla="*/ 68 w 76"/>
                  <a:gd name="T3" fmla="*/ 24 h 59"/>
                  <a:gd name="T4" fmla="*/ 67 w 76"/>
                  <a:gd name="T5" fmla="*/ 27 h 59"/>
                  <a:gd name="T6" fmla="*/ 63 w 76"/>
                  <a:gd name="T7" fmla="*/ 27 h 59"/>
                  <a:gd name="T8" fmla="*/ 60 w 76"/>
                  <a:gd name="T9" fmla="*/ 30 h 59"/>
                  <a:gd name="T10" fmla="*/ 64 w 76"/>
                  <a:gd name="T11" fmla="*/ 30 h 59"/>
                  <a:gd name="T12" fmla="*/ 68 w 76"/>
                  <a:gd name="T13" fmla="*/ 34 h 59"/>
                  <a:gd name="T14" fmla="*/ 69 w 76"/>
                  <a:gd name="T15" fmla="*/ 37 h 59"/>
                  <a:gd name="T16" fmla="*/ 73 w 76"/>
                  <a:gd name="T17" fmla="*/ 39 h 59"/>
                  <a:gd name="T18" fmla="*/ 76 w 76"/>
                  <a:gd name="T19" fmla="*/ 46 h 59"/>
                  <a:gd name="T20" fmla="*/ 71 w 76"/>
                  <a:gd name="T21" fmla="*/ 50 h 59"/>
                  <a:gd name="T22" fmla="*/ 68 w 76"/>
                  <a:gd name="T23" fmla="*/ 55 h 59"/>
                  <a:gd name="T24" fmla="*/ 63 w 76"/>
                  <a:gd name="T25" fmla="*/ 57 h 59"/>
                  <a:gd name="T26" fmla="*/ 58 w 76"/>
                  <a:gd name="T27" fmla="*/ 57 h 59"/>
                  <a:gd name="T28" fmla="*/ 53 w 76"/>
                  <a:gd name="T29" fmla="*/ 58 h 59"/>
                  <a:gd name="T30" fmla="*/ 48 w 76"/>
                  <a:gd name="T31" fmla="*/ 57 h 59"/>
                  <a:gd name="T32" fmla="*/ 46 w 76"/>
                  <a:gd name="T33" fmla="*/ 59 h 59"/>
                  <a:gd name="T34" fmla="*/ 40 w 76"/>
                  <a:gd name="T35" fmla="*/ 55 h 59"/>
                  <a:gd name="T36" fmla="*/ 39 w 76"/>
                  <a:gd name="T37" fmla="*/ 52 h 59"/>
                  <a:gd name="T38" fmla="*/ 35 w 76"/>
                  <a:gd name="T39" fmla="*/ 53 h 59"/>
                  <a:gd name="T40" fmla="*/ 31 w 76"/>
                  <a:gd name="T41" fmla="*/ 52 h 59"/>
                  <a:gd name="T42" fmla="*/ 30 w 76"/>
                  <a:gd name="T43" fmla="*/ 53 h 59"/>
                  <a:gd name="T44" fmla="*/ 27 w 76"/>
                  <a:gd name="T45" fmla="*/ 53 h 59"/>
                  <a:gd name="T46" fmla="*/ 23 w 76"/>
                  <a:gd name="T47" fmla="*/ 47 h 59"/>
                  <a:gd name="T48" fmla="*/ 22 w 76"/>
                  <a:gd name="T49" fmla="*/ 45 h 59"/>
                  <a:gd name="T50" fmla="*/ 17 w 76"/>
                  <a:gd name="T51" fmla="*/ 43 h 59"/>
                  <a:gd name="T52" fmla="*/ 15 w 76"/>
                  <a:gd name="T53" fmla="*/ 39 h 59"/>
                  <a:gd name="T54" fmla="*/ 12 w 76"/>
                  <a:gd name="T55" fmla="*/ 37 h 59"/>
                  <a:gd name="T56" fmla="*/ 7 w 76"/>
                  <a:gd name="T57" fmla="*/ 33 h 59"/>
                  <a:gd name="T58" fmla="*/ 7 w 76"/>
                  <a:gd name="T59" fmla="*/ 30 h 59"/>
                  <a:gd name="T60" fmla="*/ 4 w 76"/>
                  <a:gd name="T61" fmla="*/ 28 h 59"/>
                  <a:gd name="T62" fmla="*/ 0 w 76"/>
                  <a:gd name="T63" fmla="*/ 24 h 59"/>
                  <a:gd name="T64" fmla="*/ 1 w 76"/>
                  <a:gd name="T65" fmla="*/ 24 h 59"/>
                  <a:gd name="T66" fmla="*/ 4 w 76"/>
                  <a:gd name="T67" fmla="*/ 23 h 59"/>
                  <a:gd name="T68" fmla="*/ 6 w 76"/>
                  <a:gd name="T69" fmla="*/ 17 h 59"/>
                  <a:gd name="T70" fmla="*/ 7 w 76"/>
                  <a:gd name="T71" fmla="*/ 14 h 59"/>
                  <a:gd name="T72" fmla="*/ 12 w 76"/>
                  <a:gd name="T73" fmla="*/ 12 h 59"/>
                  <a:gd name="T74" fmla="*/ 13 w 76"/>
                  <a:gd name="T75" fmla="*/ 15 h 59"/>
                  <a:gd name="T76" fmla="*/ 17 w 76"/>
                  <a:gd name="T77" fmla="*/ 18 h 59"/>
                  <a:gd name="T78" fmla="*/ 18 w 76"/>
                  <a:gd name="T79" fmla="*/ 20 h 59"/>
                  <a:gd name="T80" fmla="*/ 21 w 76"/>
                  <a:gd name="T81" fmla="*/ 18 h 59"/>
                  <a:gd name="T82" fmla="*/ 25 w 76"/>
                  <a:gd name="T83" fmla="*/ 18 h 59"/>
                  <a:gd name="T84" fmla="*/ 27 w 76"/>
                  <a:gd name="T85" fmla="*/ 20 h 59"/>
                  <a:gd name="T86" fmla="*/ 34 w 76"/>
                  <a:gd name="T87" fmla="*/ 20 h 59"/>
                  <a:gd name="T88" fmla="*/ 34 w 76"/>
                  <a:gd name="T89" fmla="*/ 18 h 59"/>
                  <a:gd name="T90" fmla="*/ 38 w 76"/>
                  <a:gd name="T91" fmla="*/ 17 h 59"/>
                  <a:gd name="T92" fmla="*/ 38 w 76"/>
                  <a:gd name="T93" fmla="*/ 15 h 59"/>
                  <a:gd name="T94" fmla="*/ 40 w 76"/>
                  <a:gd name="T95" fmla="*/ 14 h 59"/>
                  <a:gd name="T96" fmla="*/ 46 w 76"/>
                  <a:gd name="T97" fmla="*/ 17 h 59"/>
                  <a:gd name="T98" fmla="*/ 50 w 76"/>
                  <a:gd name="T99" fmla="*/ 17 h 59"/>
                  <a:gd name="T100" fmla="*/ 53 w 76"/>
                  <a:gd name="T101" fmla="*/ 12 h 59"/>
                  <a:gd name="T102" fmla="*/ 57 w 76"/>
                  <a:gd name="T103" fmla="*/ 9 h 59"/>
                  <a:gd name="T104" fmla="*/ 56 w 76"/>
                  <a:gd name="T105" fmla="*/ 4 h 59"/>
                  <a:gd name="T106" fmla="*/ 54 w 76"/>
                  <a:gd name="T107" fmla="*/ 3 h 59"/>
                  <a:gd name="T108" fmla="*/ 58 w 76"/>
                  <a:gd name="T109" fmla="*/ 1 h 59"/>
                  <a:gd name="T110" fmla="*/ 59 w 76"/>
                  <a:gd name="T111" fmla="*/ 0 h 59"/>
                  <a:gd name="T112" fmla="*/ 62 w 76"/>
                  <a:gd name="T113" fmla="*/ 0 h 59"/>
                  <a:gd name="T114" fmla="*/ 62 w 76"/>
                  <a:gd name="T115" fmla="*/ 6 h 59"/>
                  <a:gd name="T116" fmla="*/ 62 w 76"/>
                  <a:gd name="T117" fmla="*/ 11 h 59"/>
                  <a:gd name="T118" fmla="*/ 65 w 76"/>
                  <a:gd name="T119" fmla="*/ 14 h 59"/>
                  <a:gd name="T120" fmla="*/ 67 w 76"/>
                  <a:gd name="T121" fmla="*/ 16 h 59"/>
                  <a:gd name="T122" fmla="*/ 67 w 76"/>
                  <a:gd name="T123" fmla="*/ 20 h 59"/>
                  <a:gd name="T124" fmla="*/ 67 w 76"/>
                  <a:gd name="T1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 h="59">
                    <a:moveTo>
                      <a:pt x="67" y="20"/>
                    </a:moveTo>
                    <a:lnTo>
                      <a:pt x="68" y="24"/>
                    </a:lnTo>
                    <a:lnTo>
                      <a:pt x="67" y="27"/>
                    </a:lnTo>
                    <a:lnTo>
                      <a:pt x="63" y="27"/>
                    </a:lnTo>
                    <a:lnTo>
                      <a:pt x="60" y="30"/>
                    </a:lnTo>
                    <a:lnTo>
                      <a:pt x="64" y="30"/>
                    </a:lnTo>
                    <a:lnTo>
                      <a:pt x="68" y="34"/>
                    </a:lnTo>
                    <a:lnTo>
                      <a:pt x="69" y="37"/>
                    </a:lnTo>
                    <a:lnTo>
                      <a:pt x="73" y="39"/>
                    </a:lnTo>
                    <a:lnTo>
                      <a:pt x="76" y="46"/>
                    </a:lnTo>
                    <a:lnTo>
                      <a:pt x="71" y="50"/>
                    </a:lnTo>
                    <a:lnTo>
                      <a:pt x="68" y="55"/>
                    </a:lnTo>
                    <a:lnTo>
                      <a:pt x="63" y="57"/>
                    </a:lnTo>
                    <a:lnTo>
                      <a:pt x="58" y="57"/>
                    </a:lnTo>
                    <a:lnTo>
                      <a:pt x="53" y="58"/>
                    </a:lnTo>
                    <a:lnTo>
                      <a:pt x="48" y="57"/>
                    </a:lnTo>
                    <a:lnTo>
                      <a:pt x="46" y="59"/>
                    </a:lnTo>
                    <a:lnTo>
                      <a:pt x="40" y="55"/>
                    </a:lnTo>
                    <a:lnTo>
                      <a:pt x="39" y="52"/>
                    </a:lnTo>
                    <a:lnTo>
                      <a:pt x="35" y="53"/>
                    </a:lnTo>
                    <a:lnTo>
                      <a:pt x="31" y="52"/>
                    </a:lnTo>
                    <a:lnTo>
                      <a:pt x="30" y="53"/>
                    </a:lnTo>
                    <a:lnTo>
                      <a:pt x="27" y="53"/>
                    </a:lnTo>
                    <a:lnTo>
                      <a:pt x="23" y="47"/>
                    </a:lnTo>
                    <a:lnTo>
                      <a:pt x="22" y="45"/>
                    </a:lnTo>
                    <a:lnTo>
                      <a:pt x="17" y="43"/>
                    </a:lnTo>
                    <a:lnTo>
                      <a:pt x="15" y="39"/>
                    </a:lnTo>
                    <a:lnTo>
                      <a:pt x="12" y="37"/>
                    </a:lnTo>
                    <a:lnTo>
                      <a:pt x="7" y="33"/>
                    </a:lnTo>
                    <a:lnTo>
                      <a:pt x="7" y="30"/>
                    </a:lnTo>
                    <a:lnTo>
                      <a:pt x="4" y="28"/>
                    </a:lnTo>
                    <a:lnTo>
                      <a:pt x="0" y="24"/>
                    </a:lnTo>
                    <a:lnTo>
                      <a:pt x="1" y="24"/>
                    </a:lnTo>
                    <a:lnTo>
                      <a:pt x="4" y="23"/>
                    </a:lnTo>
                    <a:lnTo>
                      <a:pt x="6" y="17"/>
                    </a:lnTo>
                    <a:lnTo>
                      <a:pt x="7" y="14"/>
                    </a:lnTo>
                    <a:lnTo>
                      <a:pt x="12" y="12"/>
                    </a:lnTo>
                    <a:lnTo>
                      <a:pt x="13" y="15"/>
                    </a:lnTo>
                    <a:lnTo>
                      <a:pt x="17" y="18"/>
                    </a:lnTo>
                    <a:lnTo>
                      <a:pt x="18" y="20"/>
                    </a:lnTo>
                    <a:lnTo>
                      <a:pt x="21" y="18"/>
                    </a:lnTo>
                    <a:lnTo>
                      <a:pt x="25" y="18"/>
                    </a:lnTo>
                    <a:lnTo>
                      <a:pt x="27" y="20"/>
                    </a:lnTo>
                    <a:lnTo>
                      <a:pt x="34" y="20"/>
                    </a:lnTo>
                    <a:lnTo>
                      <a:pt x="34" y="18"/>
                    </a:lnTo>
                    <a:lnTo>
                      <a:pt x="38" y="17"/>
                    </a:lnTo>
                    <a:lnTo>
                      <a:pt x="38" y="15"/>
                    </a:lnTo>
                    <a:lnTo>
                      <a:pt x="40" y="14"/>
                    </a:lnTo>
                    <a:lnTo>
                      <a:pt x="46" y="17"/>
                    </a:lnTo>
                    <a:lnTo>
                      <a:pt x="50" y="17"/>
                    </a:lnTo>
                    <a:lnTo>
                      <a:pt x="53" y="12"/>
                    </a:lnTo>
                    <a:lnTo>
                      <a:pt x="57" y="9"/>
                    </a:lnTo>
                    <a:lnTo>
                      <a:pt x="56" y="4"/>
                    </a:lnTo>
                    <a:lnTo>
                      <a:pt x="54" y="3"/>
                    </a:lnTo>
                    <a:lnTo>
                      <a:pt x="58" y="1"/>
                    </a:lnTo>
                    <a:lnTo>
                      <a:pt x="59" y="0"/>
                    </a:lnTo>
                    <a:lnTo>
                      <a:pt x="62" y="0"/>
                    </a:lnTo>
                    <a:lnTo>
                      <a:pt x="62" y="6"/>
                    </a:lnTo>
                    <a:lnTo>
                      <a:pt x="62" y="11"/>
                    </a:lnTo>
                    <a:lnTo>
                      <a:pt x="65" y="14"/>
                    </a:lnTo>
                    <a:lnTo>
                      <a:pt x="67" y="16"/>
                    </a:lnTo>
                    <a:lnTo>
                      <a:pt x="67" y="20"/>
                    </a:lnTo>
                    <a:lnTo>
                      <a:pt x="67" y="2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5" name="任意多边形(F) 155">
                <a:extLst>
                  <a:ext uri="{FF2B5EF4-FFF2-40B4-BE49-F238E27FC236}">
                    <a16:creationId xmlns:a16="http://schemas.microsoft.com/office/drawing/2014/main" id="{EEFDFB26-3CD1-44AA-A49D-C39D010BA257}"/>
                  </a:ext>
                </a:extLst>
              </p:cNvPr>
              <p:cNvSpPr>
                <a:spLocks/>
              </p:cNvSpPr>
              <p:nvPr/>
            </p:nvSpPr>
            <p:spPr bwMode="auto">
              <a:xfrm>
                <a:off x="3321050" y="5341938"/>
                <a:ext cx="69850" cy="65088"/>
              </a:xfrm>
              <a:custGeom>
                <a:avLst/>
                <a:gdLst>
                  <a:gd name="T0" fmla="*/ 20 w 44"/>
                  <a:gd name="T1" fmla="*/ 33 h 41"/>
                  <a:gd name="T2" fmla="*/ 7 w 44"/>
                  <a:gd name="T3" fmla="*/ 41 h 41"/>
                  <a:gd name="T4" fmla="*/ 0 w 44"/>
                  <a:gd name="T5" fmla="*/ 38 h 41"/>
                  <a:gd name="T6" fmla="*/ 0 w 44"/>
                  <a:gd name="T7" fmla="*/ 38 h 41"/>
                  <a:gd name="T8" fmla="*/ 1 w 44"/>
                  <a:gd name="T9" fmla="*/ 36 h 41"/>
                  <a:gd name="T10" fmla="*/ 1 w 44"/>
                  <a:gd name="T11" fmla="*/ 33 h 41"/>
                  <a:gd name="T12" fmla="*/ 2 w 44"/>
                  <a:gd name="T13" fmla="*/ 29 h 41"/>
                  <a:gd name="T14" fmla="*/ 6 w 44"/>
                  <a:gd name="T15" fmla="*/ 26 h 41"/>
                  <a:gd name="T16" fmla="*/ 4 w 44"/>
                  <a:gd name="T17" fmla="*/ 22 h 41"/>
                  <a:gd name="T18" fmla="*/ 2 w 44"/>
                  <a:gd name="T19" fmla="*/ 22 h 41"/>
                  <a:gd name="T20" fmla="*/ 1 w 44"/>
                  <a:gd name="T21" fmla="*/ 16 h 41"/>
                  <a:gd name="T22" fmla="*/ 3 w 44"/>
                  <a:gd name="T23" fmla="*/ 12 h 41"/>
                  <a:gd name="T24" fmla="*/ 4 w 44"/>
                  <a:gd name="T25" fmla="*/ 11 h 41"/>
                  <a:gd name="T26" fmla="*/ 7 w 44"/>
                  <a:gd name="T27" fmla="*/ 9 h 41"/>
                  <a:gd name="T28" fmla="*/ 7 w 44"/>
                  <a:gd name="T29" fmla="*/ 4 h 41"/>
                  <a:gd name="T30" fmla="*/ 9 w 44"/>
                  <a:gd name="T31" fmla="*/ 6 h 41"/>
                  <a:gd name="T32" fmla="*/ 16 w 44"/>
                  <a:gd name="T33" fmla="*/ 4 h 41"/>
                  <a:gd name="T34" fmla="*/ 20 w 44"/>
                  <a:gd name="T35" fmla="*/ 5 h 41"/>
                  <a:gd name="T36" fmla="*/ 25 w 44"/>
                  <a:gd name="T37" fmla="*/ 5 h 41"/>
                  <a:gd name="T38" fmla="*/ 33 w 44"/>
                  <a:gd name="T39" fmla="*/ 1 h 41"/>
                  <a:gd name="T40" fmla="*/ 37 w 44"/>
                  <a:gd name="T41" fmla="*/ 1 h 41"/>
                  <a:gd name="T42" fmla="*/ 44 w 44"/>
                  <a:gd name="T43" fmla="*/ 0 h 41"/>
                  <a:gd name="T44" fmla="*/ 41 w 44"/>
                  <a:gd name="T45" fmla="*/ 6 h 41"/>
                  <a:gd name="T46" fmla="*/ 37 w 44"/>
                  <a:gd name="T47" fmla="*/ 7 h 41"/>
                  <a:gd name="T48" fmla="*/ 38 w 44"/>
                  <a:gd name="T49" fmla="*/ 13 h 41"/>
                  <a:gd name="T50" fmla="*/ 36 w 44"/>
                  <a:gd name="T51" fmla="*/ 24 h 41"/>
                  <a:gd name="T52" fmla="*/ 20 w 44"/>
                  <a:gd name="T53"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1">
                    <a:moveTo>
                      <a:pt x="20" y="33"/>
                    </a:moveTo>
                    <a:lnTo>
                      <a:pt x="7" y="41"/>
                    </a:lnTo>
                    <a:lnTo>
                      <a:pt x="0" y="38"/>
                    </a:lnTo>
                    <a:lnTo>
                      <a:pt x="0" y="38"/>
                    </a:lnTo>
                    <a:lnTo>
                      <a:pt x="1" y="36"/>
                    </a:lnTo>
                    <a:lnTo>
                      <a:pt x="1" y="33"/>
                    </a:lnTo>
                    <a:lnTo>
                      <a:pt x="2" y="29"/>
                    </a:lnTo>
                    <a:lnTo>
                      <a:pt x="6" y="26"/>
                    </a:lnTo>
                    <a:lnTo>
                      <a:pt x="4" y="22"/>
                    </a:lnTo>
                    <a:lnTo>
                      <a:pt x="2" y="22"/>
                    </a:lnTo>
                    <a:lnTo>
                      <a:pt x="1" y="16"/>
                    </a:lnTo>
                    <a:lnTo>
                      <a:pt x="3" y="12"/>
                    </a:lnTo>
                    <a:lnTo>
                      <a:pt x="4" y="11"/>
                    </a:lnTo>
                    <a:lnTo>
                      <a:pt x="7" y="9"/>
                    </a:lnTo>
                    <a:lnTo>
                      <a:pt x="7" y="4"/>
                    </a:lnTo>
                    <a:lnTo>
                      <a:pt x="9" y="6"/>
                    </a:lnTo>
                    <a:lnTo>
                      <a:pt x="16" y="4"/>
                    </a:lnTo>
                    <a:lnTo>
                      <a:pt x="20" y="5"/>
                    </a:lnTo>
                    <a:lnTo>
                      <a:pt x="25" y="5"/>
                    </a:lnTo>
                    <a:lnTo>
                      <a:pt x="33" y="1"/>
                    </a:lnTo>
                    <a:lnTo>
                      <a:pt x="37" y="1"/>
                    </a:lnTo>
                    <a:lnTo>
                      <a:pt x="44" y="0"/>
                    </a:lnTo>
                    <a:lnTo>
                      <a:pt x="41" y="6"/>
                    </a:lnTo>
                    <a:lnTo>
                      <a:pt x="37" y="7"/>
                    </a:lnTo>
                    <a:lnTo>
                      <a:pt x="38" y="13"/>
                    </a:lnTo>
                    <a:lnTo>
                      <a:pt x="36" y="24"/>
                    </a:lnTo>
                    <a:lnTo>
                      <a:pt x="20" y="33"/>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6" name="任意多边形(F) 156">
                <a:extLst>
                  <a:ext uri="{FF2B5EF4-FFF2-40B4-BE49-F238E27FC236}">
                    <a16:creationId xmlns:a16="http://schemas.microsoft.com/office/drawing/2014/main" id="{4CE50D31-5F90-46D8-BA22-98F7719F39F8}"/>
                  </a:ext>
                </a:extLst>
              </p:cNvPr>
              <p:cNvSpPr>
                <a:spLocks/>
              </p:cNvSpPr>
              <p:nvPr/>
            </p:nvSpPr>
            <p:spPr bwMode="auto">
              <a:xfrm>
                <a:off x="3267075" y="6049963"/>
                <a:ext cx="14288" cy="19050"/>
              </a:xfrm>
              <a:custGeom>
                <a:avLst/>
                <a:gdLst>
                  <a:gd name="T0" fmla="*/ 9 w 9"/>
                  <a:gd name="T1" fmla="*/ 7 h 12"/>
                  <a:gd name="T2" fmla="*/ 8 w 9"/>
                  <a:gd name="T3" fmla="*/ 11 h 12"/>
                  <a:gd name="T4" fmla="*/ 5 w 9"/>
                  <a:gd name="T5" fmla="*/ 12 h 12"/>
                  <a:gd name="T6" fmla="*/ 0 w 9"/>
                  <a:gd name="T7" fmla="*/ 7 h 12"/>
                  <a:gd name="T8" fmla="*/ 0 w 9"/>
                  <a:gd name="T9" fmla="*/ 5 h 12"/>
                  <a:gd name="T10" fmla="*/ 2 w 9"/>
                  <a:gd name="T11" fmla="*/ 3 h 12"/>
                  <a:gd name="T12" fmla="*/ 2 w 9"/>
                  <a:gd name="T13" fmla="*/ 0 h 12"/>
                  <a:gd name="T14" fmla="*/ 5 w 9"/>
                  <a:gd name="T15" fmla="*/ 0 h 12"/>
                  <a:gd name="T16" fmla="*/ 8 w 9"/>
                  <a:gd name="T17" fmla="*/ 1 h 12"/>
                  <a:gd name="T18" fmla="*/ 9 w 9"/>
                  <a:gd name="T19" fmla="*/ 5 h 12"/>
                  <a:gd name="T20" fmla="*/ 9 w 9"/>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9" y="7"/>
                    </a:moveTo>
                    <a:lnTo>
                      <a:pt x="8" y="11"/>
                    </a:lnTo>
                    <a:lnTo>
                      <a:pt x="5" y="12"/>
                    </a:lnTo>
                    <a:lnTo>
                      <a:pt x="0" y="7"/>
                    </a:lnTo>
                    <a:lnTo>
                      <a:pt x="0" y="5"/>
                    </a:lnTo>
                    <a:lnTo>
                      <a:pt x="2" y="3"/>
                    </a:lnTo>
                    <a:lnTo>
                      <a:pt x="2" y="0"/>
                    </a:lnTo>
                    <a:lnTo>
                      <a:pt x="5" y="0"/>
                    </a:lnTo>
                    <a:lnTo>
                      <a:pt x="8" y="1"/>
                    </a:lnTo>
                    <a:lnTo>
                      <a:pt x="9" y="5"/>
                    </a:lnTo>
                    <a:lnTo>
                      <a:pt x="9" y="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7" name="任意多边形(F) 157">
                <a:extLst>
                  <a:ext uri="{FF2B5EF4-FFF2-40B4-BE49-F238E27FC236}">
                    <a16:creationId xmlns:a16="http://schemas.microsoft.com/office/drawing/2014/main" id="{1E0D52CF-C83B-49E8-B017-99AB8D61FE6C}"/>
                  </a:ext>
                </a:extLst>
              </p:cNvPr>
              <p:cNvSpPr>
                <a:spLocks/>
              </p:cNvSpPr>
              <p:nvPr/>
            </p:nvSpPr>
            <p:spPr bwMode="auto">
              <a:xfrm>
                <a:off x="3084513" y="5513388"/>
                <a:ext cx="111125" cy="176213"/>
              </a:xfrm>
              <a:custGeom>
                <a:avLst/>
                <a:gdLst>
                  <a:gd name="T0" fmla="*/ 6 w 70"/>
                  <a:gd name="T1" fmla="*/ 75 h 111"/>
                  <a:gd name="T2" fmla="*/ 7 w 70"/>
                  <a:gd name="T3" fmla="*/ 71 h 111"/>
                  <a:gd name="T4" fmla="*/ 2 w 70"/>
                  <a:gd name="T5" fmla="*/ 71 h 111"/>
                  <a:gd name="T6" fmla="*/ 2 w 70"/>
                  <a:gd name="T7" fmla="*/ 66 h 111"/>
                  <a:gd name="T8" fmla="*/ 0 w 70"/>
                  <a:gd name="T9" fmla="*/ 64 h 111"/>
                  <a:gd name="T10" fmla="*/ 4 w 70"/>
                  <a:gd name="T11" fmla="*/ 54 h 111"/>
                  <a:gd name="T12" fmla="*/ 12 w 70"/>
                  <a:gd name="T13" fmla="*/ 48 h 111"/>
                  <a:gd name="T14" fmla="*/ 12 w 70"/>
                  <a:gd name="T15" fmla="*/ 40 h 111"/>
                  <a:gd name="T16" fmla="*/ 15 w 70"/>
                  <a:gd name="T17" fmla="*/ 25 h 111"/>
                  <a:gd name="T18" fmla="*/ 16 w 70"/>
                  <a:gd name="T19" fmla="*/ 21 h 111"/>
                  <a:gd name="T20" fmla="*/ 13 w 70"/>
                  <a:gd name="T21" fmla="*/ 19 h 111"/>
                  <a:gd name="T22" fmla="*/ 13 w 70"/>
                  <a:gd name="T23" fmla="*/ 17 h 111"/>
                  <a:gd name="T24" fmla="*/ 11 w 70"/>
                  <a:gd name="T25" fmla="*/ 15 h 111"/>
                  <a:gd name="T26" fmla="*/ 8 w 70"/>
                  <a:gd name="T27" fmla="*/ 3 h 111"/>
                  <a:gd name="T28" fmla="*/ 16 w 70"/>
                  <a:gd name="T29" fmla="*/ 0 h 111"/>
                  <a:gd name="T30" fmla="*/ 42 w 70"/>
                  <a:gd name="T31" fmla="*/ 14 h 111"/>
                  <a:gd name="T32" fmla="*/ 69 w 70"/>
                  <a:gd name="T33" fmla="*/ 28 h 111"/>
                  <a:gd name="T34" fmla="*/ 70 w 70"/>
                  <a:gd name="T35" fmla="*/ 55 h 111"/>
                  <a:gd name="T36" fmla="*/ 64 w 70"/>
                  <a:gd name="T37" fmla="*/ 55 h 111"/>
                  <a:gd name="T38" fmla="*/ 60 w 70"/>
                  <a:gd name="T39" fmla="*/ 60 h 111"/>
                  <a:gd name="T40" fmla="*/ 59 w 70"/>
                  <a:gd name="T41" fmla="*/ 64 h 111"/>
                  <a:gd name="T42" fmla="*/ 60 w 70"/>
                  <a:gd name="T43" fmla="*/ 66 h 111"/>
                  <a:gd name="T44" fmla="*/ 58 w 70"/>
                  <a:gd name="T45" fmla="*/ 67 h 111"/>
                  <a:gd name="T46" fmla="*/ 59 w 70"/>
                  <a:gd name="T47" fmla="*/ 71 h 111"/>
                  <a:gd name="T48" fmla="*/ 57 w 70"/>
                  <a:gd name="T49" fmla="*/ 73 h 111"/>
                  <a:gd name="T50" fmla="*/ 57 w 70"/>
                  <a:gd name="T51" fmla="*/ 76 h 111"/>
                  <a:gd name="T52" fmla="*/ 59 w 70"/>
                  <a:gd name="T53" fmla="*/ 76 h 111"/>
                  <a:gd name="T54" fmla="*/ 60 w 70"/>
                  <a:gd name="T55" fmla="*/ 78 h 111"/>
                  <a:gd name="T56" fmla="*/ 60 w 70"/>
                  <a:gd name="T57" fmla="*/ 82 h 111"/>
                  <a:gd name="T58" fmla="*/ 63 w 70"/>
                  <a:gd name="T59" fmla="*/ 84 h 111"/>
                  <a:gd name="T60" fmla="*/ 63 w 70"/>
                  <a:gd name="T61" fmla="*/ 86 h 111"/>
                  <a:gd name="T62" fmla="*/ 58 w 70"/>
                  <a:gd name="T63" fmla="*/ 87 h 111"/>
                  <a:gd name="T64" fmla="*/ 56 w 70"/>
                  <a:gd name="T65" fmla="*/ 89 h 111"/>
                  <a:gd name="T66" fmla="*/ 51 w 70"/>
                  <a:gd name="T67" fmla="*/ 98 h 111"/>
                  <a:gd name="T68" fmla="*/ 44 w 70"/>
                  <a:gd name="T69" fmla="*/ 100 h 111"/>
                  <a:gd name="T70" fmla="*/ 37 w 70"/>
                  <a:gd name="T71" fmla="*/ 100 h 111"/>
                  <a:gd name="T72" fmla="*/ 35 w 70"/>
                  <a:gd name="T73" fmla="*/ 100 h 111"/>
                  <a:gd name="T74" fmla="*/ 36 w 70"/>
                  <a:gd name="T75" fmla="*/ 102 h 111"/>
                  <a:gd name="T76" fmla="*/ 33 w 70"/>
                  <a:gd name="T77" fmla="*/ 105 h 111"/>
                  <a:gd name="T78" fmla="*/ 30 w 70"/>
                  <a:gd name="T79" fmla="*/ 107 h 111"/>
                  <a:gd name="T80" fmla="*/ 22 w 70"/>
                  <a:gd name="T81" fmla="*/ 111 h 111"/>
                  <a:gd name="T82" fmla="*/ 19 w 70"/>
                  <a:gd name="T83" fmla="*/ 108 h 111"/>
                  <a:gd name="T84" fmla="*/ 18 w 70"/>
                  <a:gd name="T85" fmla="*/ 108 h 111"/>
                  <a:gd name="T86" fmla="*/ 17 w 70"/>
                  <a:gd name="T87" fmla="*/ 111 h 111"/>
                  <a:gd name="T88" fmla="*/ 12 w 70"/>
                  <a:gd name="T89" fmla="*/ 111 h 111"/>
                  <a:gd name="T90" fmla="*/ 13 w 70"/>
                  <a:gd name="T91" fmla="*/ 110 h 111"/>
                  <a:gd name="T92" fmla="*/ 11 w 70"/>
                  <a:gd name="T93" fmla="*/ 105 h 111"/>
                  <a:gd name="T94" fmla="*/ 10 w 70"/>
                  <a:gd name="T95" fmla="*/ 101 h 111"/>
                  <a:gd name="T96" fmla="*/ 7 w 70"/>
                  <a:gd name="T97" fmla="*/ 100 h 111"/>
                  <a:gd name="T98" fmla="*/ 2 w 70"/>
                  <a:gd name="T99" fmla="*/ 96 h 111"/>
                  <a:gd name="T100" fmla="*/ 5 w 70"/>
                  <a:gd name="T101" fmla="*/ 94 h 111"/>
                  <a:gd name="T102" fmla="*/ 7 w 70"/>
                  <a:gd name="T103" fmla="*/ 94 h 111"/>
                  <a:gd name="T104" fmla="*/ 10 w 70"/>
                  <a:gd name="T105" fmla="*/ 94 h 111"/>
                  <a:gd name="T106" fmla="*/ 13 w 70"/>
                  <a:gd name="T107" fmla="*/ 94 h 111"/>
                  <a:gd name="T108" fmla="*/ 10 w 70"/>
                  <a:gd name="T109" fmla="*/ 88 h 111"/>
                  <a:gd name="T110" fmla="*/ 10 w 70"/>
                  <a:gd name="T111" fmla="*/ 83 h 111"/>
                  <a:gd name="T112" fmla="*/ 10 w 70"/>
                  <a:gd name="T113" fmla="*/ 78 h 111"/>
                  <a:gd name="T114" fmla="*/ 6 w 70"/>
                  <a:gd name="T115"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11">
                    <a:moveTo>
                      <a:pt x="6" y="75"/>
                    </a:moveTo>
                    <a:lnTo>
                      <a:pt x="7" y="71"/>
                    </a:lnTo>
                    <a:lnTo>
                      <a:pt x="2" y="71"/>
                    </a:lnTo>
                    <a:lnTo>
                      <a:pt x="2" y="66"/>
                    </a:lnTo>
                    <a:lnTo>
                      <a:pt x="0" y="64"/>
                    </a:lnTo>
                    <a:lnTo>
                      <a:pt x="4" y="54"/>
                    </a:lnTo>
                    <a:lnTo>
                      <a:pt x="12" y="48"/>
                    </a:lnTo>
                    <a:lnTo>
                      <a:pt x="12" y="40"/>
                    </a:lnTo>
                    <a:lnTo>
                      <a:pt x="15" y="25"/>
                    </a:lnTo>
                    <a:lnTo>
                      <a:pt x="16" y="21"/>
                    </a:lnTo>
                    <a:lnTo>
                      <a:pt x="13" y="19"/>
                    </a:lnTo>
                    <a:lnTo>
                      <a:pt x="13" y="17"/>
                    </a:lnTo>
                    <a:lnTo>
                      <a:pt x="11" y="15"/>
                    </a:lnTo>
                    <a:lnTo>
                      <a:pt x="8" y="3"/>
                    </a:lnTo>
                    <a:lnTo>
                      <a:pt x="16" y="0"/>
                    </a:lnTo>
                    <a:lnTo>
                      <a:pt x="42" y="14"/>
                    </a:lnTo>
                    <a:lnTo>
                      <a:pt x="69" y="28"/>
                    </a:lnTo>
                    <a:lnTo>
                      <a:pt x="70" y="55"/>
                    </a:lnTo>
                    <a:lnTo>
                      <a:pt x="64" y="55"/>
                    </a:lnTo>
                    <a:lnTo>
                      <a:pt x="60" y="60"/>
                    </a:lnTo>
                    <a:lnTo>
                      <a:pt x="59" y="64"/>
                    </a:lnTo>
                    <a:lnTo>
                      <a:pt x="60" y="66"/>
                    </a:lnTo>
                    <a:lnTo>
                      <a:pt x="58" y="67"/>
                    </a:lnTo>
                    <a:lnTo>
                      <a:pt x="59" y="71"/>
                    </a:lnTo>
                    <a:lnTo>
                      <a:pt x="57" y="73"/>
                    </a:lnTo>
                    <a:lnTo>
                      <a:pt x="57" y="76"/>
                    </a:lnTo>
                    <a:lnTo>
                      <a:pt x="59" y="76"/>
                    </a:lnTo>
                    <a:lnTo>
                      <a:pt x="60" y="78"/>
                    </a:lnTo>
                    <a:lnTo>
                      <a:pt x="60" y="82"/>
                    </a:lnTo>
                    <a:lnTo>
                      <a:pt x="63" y="84"/>
                    </a:lnTo>
                    <a:lnTo>
                      <a:pt x="63" y="86"/>
                    </a:lnTo>
                    <a:lnTo>
                      <a:pt x="58" y="87"/>
                    </a:lnTo>
                    <a:lnTo>
                      <a:pt x="56" y="89"/>
                    </a:lnTo>
                    <a:lnTo>
                      <a:pt x="51" y="98"/>
                    </a:lnTo>
                    <a:lnTo>
                      <a:pt x="44" y="100"/>
                    </a:lnTo>
                    <a:lnTo>
                      <a:pt x="37" y="100"/>
                    </a:lnTo>
                    <a:lnTo>
                      <a:pt x="35" y="100"/>
                    </a:lnTo>
                    <a:lnTo>
                      <a:pt x="36" y="102"/>
                    </a:lnTo>
                    <a:lnTo>
                      <a:pt x="33" y="105"/>
                    </a:lnTo>
                    <a:lnTo>
                      <a:pt x="30" y="107"/>
                    </a:lnTo>
                    <a:lnTo>
                      <a:pt x="22" y="111"/>
                    </a:lnTo>
                    <a:lnTo>
                      <a:pt x="19" y="108"/>
                    </a:lnTo>
                    <a:lnTo>
                      <a:pt x="18" y="108"/>
                    </a:lnTo>
                    <a:lnTo>
                      <a:pt x="17" y="111"/>
                    </a:lnTo>
                    <a:lnTo>
                      <a:pt x="12" y="111"/>
                    </a:lnTo>
                    <a:lnTo>
                      <a:pt x="13" y="110"/>
                    </a:lnTo>
                    <a:lnTo>
                      <a:pt x="11" y="105"/>
                    </a:lnTo>
                    <a:lnTo>
                      <a:pt x="10" y="101"/>
                    </a:lnTo>
                    <a:lnTo>
                      <a:pt x="7" y="100"/>
                    </a:lnTo>
                    <a:lnTo>
                      <a:pt x="2" y="96"/>
                    </a:lnTo>
                    <a:lnTo>
                      <a:pt x="5" y="94"/>
                    </a:lnTo>
                    <a:lnTo>
                      <a:pt x="7" y="94"/>
                    </a:lnTo>
                    <a:lnTo>
                      <a:pt x="10" y="94"/>
                    </a:lnTo>
                    <a:lnTo>
                      <a:pt x="13" y="94"/>
                    </a:lnTo>
                    <a:lnTo>
                      <a:pt x="10" y="88"/>
                    </a:lnTo>
                    <a:lnTo>
                      <a:pt x="10" y="83"/>
                    </a:lnTo>
                    <a:lnTo>
                      <a:pt x="10" y="78"/>
                    </a:lnTo>
                    <a:lnTo>
                      <a:pt x="6" y="7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8" name="任意多边形(F) 159">
                <a:extLst>
                  <a:ext uri="{FF2B5EF4-FFF2-40B4-BE49-F238E27FC236}">
                    <a16:creationId xmlns:a16="http://schemas.microsoft.com/office/drawing/2014/main" id="{197891D8-2098-4BC9-854E-ED91F628AD7D}"/>
                  </a:ext>
                </a:extLst>
              </p:cNvPr>
              <p:cNvSpPr>
                <a:spLocks/>
              </p:cNvSpPr>
              <p:nvPr/>
            </p:nvSpPr>
            <p:spPr bwMode="auto">
              <a:xfrm>
                <a:off x="2940050" y="5651500"/>
                <a:ext cx="20638" cy="53975"/>
              </a:xfrm>
              <a:custGeom>
                <a:avLst/>
                <a:gdLst>
                  <a:gd name="T0" fmla="*/ 13 w 13"/>
                  <a:gd name="T1" fmla="*/ 32 h 34"/>
                  <a:gd name="T2" fmla="*/ 8 w 13"/>
                  <a:gd name="T3" fmla="*/ 34 h 34"/>
                  <a:gd name="T4" fmla="*/ 6 w 13"/>
                  <a:gd name="T5" fmla="*/ 31 h 34"/>
                  <a:gd name="T6" fmla="*/ 4 w 13"/>
                  <a:gd name="T7" fmla="*/ 28 h 34"/>
                  <a:gd name="T8" fmla="*/ 4 w 13"/>
                  <a:gd name="T9" fmla="*/ 24 h 34"/>
                  <a:gd name="T10" fmla="*/ 5 w 13"/>
                  <a:gd name="T11" fmla="*/ 18 h 34"/>
                  <a:gd name="T12" fmla="*/ 4 w 13"/>
                  <a:gd name="T13" fmla="*/ 15 h 34"/>
                  <a:gd name="T14" fmla="*/ 3 w 13"/>
                  <a:gd name="T15" fmla="*/ 11 h 34"/>
                  <a:gd name="T16" fmla="*/ 3 w 13"/>
                  <a:gd name="T17" fmla="*/ 6 h 34"/>
                  <a:gd name="T18" fmla="*/ 0 w 13"/>
                  <a:gd name="T19" fmla="*/ 2 h 34"/>
                  <a:gd name="T20" fmla="*/ 0 w 13"/>
                  <a:gd name="T21" fmla="*/ 0 h 34"/>
                  <a:gd name="T22" fmla="*/ 6 w 13"/>
                  <a:gd name="T23" fmla="*/ 0 h 34"/>
                  <a:gd name="T24" fmla="*/ 5 w 13"/>
                  <a:gd name="T25" fmla="*/ 3 h 34"/>
                  <a:gd name="T26" fmla="*/ 8 w 13"/>
                  <a:gd name="T27" fmla="*/ 6 h 34"/>
                  <a:gd name="T28" fmla="*/ 10 w 13"/>
                  <a:gd name="T29" fmla="*/ 8 h 34"/>
                  <a:gd name="T30" fmla="*/ 10 w 13"/>
                  <a:gd name="T31" fmla="*/ 11 h 34"/>
                  <a:gd name="T32" fmla="*/ 11 w 13"/>
                  <a:gd name="T33" fmla="*/ 13 h 34"/>
                  <a:gd name="T34" fmla="*/ 11 w 13"/>
                  <a:gd name="T35" fmla="*/ 28 h 34"/>
                  <a:gd name="T36" fmla="*/ 13 w 13"/>
                  <a:gd name="T3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34">
                    <a:moveTo>
                      <a:pt x="13" y="32"/>
                    </a:moveTo>
                    <a:lnTo>
                      <a:pt x="8" y="34"/>
                    </a:lnTo>
                    <a:lnTo>
                      <a:pt x="6" y="31"/>
                    </a:lnTo>
                    <a:lnTo>
                      <a:pt x="4" y="28"/>
                    </a:lnTo>
                    <a:lnTo>
                      <a:pt x="4" y="24"/>
                    </a:lnTo>
                    <a:lnTo>
                      <a:pt x="5" y="18"/>
                    </a:lnTo>
                    <a:lnTo>
                      <a:pt x="4" y="15"/>
                    </a:lnTo>
                    <a:lnTo>
                      <a:pt x="3" y="11"/>
                    </a:lnTo>
                    <a:lnTo>
                      <a:pt x="3" y="6"/>
                    </a:lnTo>
                    <a:lnTo>
                      <a:pt x="0" y="2"/>
                    </a:lnTo>
                    <a:lnTo>
                      <a:pt x="0" y="0"/>
                    </a:lnTo>
                    <a:lnTo>
                      <a:pt x="6" y="0"/>
                    </a:lnTo>
                    <a:lnTo>
                      <a:pt x="5" y="3"/>
                    </a:lnTo>
                    <a:lnTo>
                      <a:pt x="8" y="6"/>
                    </a:lnTo>
                    <a:lnTo>
                      <a:pt x="10" y="8"/>
                    </a:lnTo>
                    <a:lnTo>
                      <a:pt x="10" y="11"/>
                    </a:lnTo>
                    <a:lnTo>
                      <a:pt x="11" y="13"/>
                    </a:lnTo>
                    <a:lnTo>
                      <a:pt x="11" y="28"/>
                    </a:lnTo>
                    <a:lnTo>
                      <a:pt x="13" y="32"/>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89" name="任意多边形(F) 164">
                <a:extLst>
                  <a:ext uri="{FF2B5EF4-FFF2-40B4-BE49-F238E27FC236}">
                    <a16:creationId xmlns:a16="http://schemas.microsoft.com/office/drawing/2014/main" id="{42B32E1A-3901-4DDF-8AD0-B63383B46154}"/>
                  </a:ext>
                </a:extLst>
              </p:cNvPr>
              <p:cNvSpPr>
                <a:spLocks/>
              </p:cNvSpPr>
              <p:nvPr/>
            </p:nvSpPr>
            <p:spPr bwMode="auto">
              <a:xfrm>
                <a:off x="3021013" y="5341938"/>
                <a:ext cx="42863" cy="88900"/>
              </a:xfrm>
              <a:custGeom>
                <a:avLst/>
                <a:gdLst>
                  <a:gd name="T0" fmla="*/ 13 w 27"/>
                  <a:gd name="T1" fmla="*/ 56 h 56"/>
                  <a:gd name="T2" fmla="*/ 10 w 27"/>
                  <a:gd name="T3" fmla="*/ 42 h 56"/>
                  <a:gd name="T4" fmla="*/ 6 w 27"/>
                  <a:gd name="T5" fmla="*/ 39 h 56"/>
                  <a:gd name="T6" fmla="*/ 6 w 27"/>
                  <a:gd name="T7" fmla="*/ 38 h 56"/>
                  <a:gd name="T8" fmla="*/ 0 w 27"/>
                  <a:gd name="T9" fmla="*/ 33 h 56"/>
                  <a:gd name="T10" fmla="*/ 0 w 27"/>
                  <a:gd name="T11" fmla="*/ 27 h 56"/>
                  <a:gd name="T12" fmla="*/ 4 w 27"/>
                  <a:gd name="T13" fmla="*/ 22 h 56"/>
                  <a:gd name="T14" fmla="*/ 5 w 27"/>
                  <a:gd name="T15" fmla="*/ 15 h 56"/>
                  <a:gd name="T16" fmla="*/ 5 w 27"/>
                  <a:gd name="T17" fmla="*/ 7 h 56"/>
                  <a:gd name="T18" fmla="*/ 6 w 27"/>
                  <a:gd name="T19" fmla="*/ 3 h 56"/>
                  <a:gd name="T20" fmla="*/ 13 w 27"/>
                  <a:gd name="T21" fmla="*/ 0 h 56"/>
                  <a:gd name="T22" fmla="*/ 18 w 27"/>
                  <a:gd name="T23" fmla="*/ 0 h 56"/>
                  <a:gd name="T24" fmla="*/ 17 w 27"/>
                  <a:gd name="T25" fmla="*/ 5 h 56"/>
                  <a:gd name="T26" fmla="*/ 23 w 27"/>
                  <a:gd name="T27" fmla="*/ 1 h 56"/>
                  <a:gd name="T28" fmla="*/ 24 w 27"/>
                  <a:gd name="T29" fmla="*/ 4 h 56"/>
                  <a:gd name="T30" fmla="*/ 21 w 27"/>
                  <a:gd name="T31" fmla="*/ 7 h 56"/>
                  <a:gd name="T32" fmla="*/ 21 w 27"/>
                  <a:gd name="T33" fmla="*/ 11 h 56"/>
                  <a:gd name="T34" fmla="*/ 23 w 27"/>
                  <a:gd name="T35" fmla="*/ 13 h 56"/>
                  <a:gd name="T36" fmla="*/ 22 w 27"/>
                  <a:gd name="T37" fmla="*/ 21 h 56"/>
                  <a:gd name="T38" fmla="*/ 17 w 27"/>
                  <a:gd name="T39" fmla="*/ 24 h 56"/>
                  <a:gd name="T40" fmla="*/ 18 w 27"/>
                  <a:gd name="T41" fmla="*/ 29 h 56"/>
                  <a:gd name="T42" fmla="*/ 22 w 27"/>
                  <a:gd name="T43" fmla="*/ 29 h 56"/>
                  <a:gd name="T44" fmla="*/ 24 w 27"/>
                  <a:gd name="T45" fmla="*/ 33 h 56"/>
                  <a:gd name="T46" fmla="*/ 27 w 27"/>
                  <a:gd name="T47" fmla="*/ 34 h 56"/>
                  <a:gd name="T48" fmla="*/ 26 w 27"/>
                  <a:gd name="T49" fmla="*/ 40 h 56"/>
                  <a:gd name="T50" fmla="*/ 23 w 27"/>
                  <a:gd name="T51" fmla="*/ 42 h 56"/>
                  <a:gd name="T52" fmla="*/ 21 w 27"/>
                  <a:gd name="T53" fmla="*/ 45 h 56"/>
                  <a:gd name="T54" fmla="*/ 16 w 27"/>
                  <a:gd name="T55" fmla="*/ 49 h 56"/>
                  <a:gd name="T56" fmla="*/ 17 w 27"/>
                  <a:gd name="T57" fmla="*/ 51 h 56"/>
                  <a:gd name="T58" fmla="*/ 16 w 27"/>
                  <a:gd name="T59" fmla="*/ 55 h 56"/>
                  <a:gd name="T60" fmla="*/ 13 w 27"/>
                  <a:gd name="T6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56">
                    <a:moveTo>
                      <a:pt x="13" y="56"/>
                    </a:moveTo>
                    <a:lnTo>
                      <a:pt x="10" y="42"/>
                    </a:lnTo>
                    <a:lnTo>
                      <a:pt x="6" y="39"/>
                    </a:lnTo>
                    <a:lnTo>
                      <a:pt x="6" y="38"/>
                    </a:lnTo>
                    <a:lnTo>
                      <a:pt x="0" y="33"/>
                    </a:lnTo>
                    <a:lnTo>
                      <a:pt x="0" y="27"/>
                    </a:lnTo>
                    <a:lnTo>
                      <a:pt x="4" y="22"/>
                    </a:lnTo>
                    <a:lnTo>
                      <a:pt x="5" y="15"/>
                    </a:lnTo>
                    <a:lnTo>
                      <a:pt x="5" y="7"/>
                    </a:lnTo>
                    <a:lnTo>
                      <a:pt x="6" y="3"/>
                    </a:lnTo>
                    <a:lnTo>
                      <a:pt x="13" y="0"/>
                    </a:lnTo>
                    <a:lnTo>
                      <a:pt x="18" y="0"/>
                    </a:lnTo>
                    <a:lnTo>
                      <a:pt x="17" y="5"/>
                    </a:lnTo>
                    <a:lnTo>
                      <a:pt x="23" y="1"/>
                    </a:lnTo>
                    <a:lnTo>
                      <a:pt x="24" y="4"/>
                    </a:lnTo>
                    <a:lnTo>
                      <a:pt x="21" y="7"/>
                    </a:lnTo>
                    <a:lnTo>
                      <a:pt x="21" y="11"/>
                    </a:lnTo>
                    <a:lnTo>
                      <a:pt x="23" y="13"/>
                    </a:lnTo>
                    <a:lnTo>
                      <a:pt x="22" y="21"/>
                    </a:lnTo>
                    <a:lnTo>
                      <a:pt x="17" y="24"/>
                    </a:lnTo>
                    <a:lnTo>
                      <a:pt x="18" y="29"/>
                    </a:lnTo>
                    <a:lnTo>
                      <a:pt x="22" y="29"/>
                    </a:lnTo>
                    <a:lnTo>
                      <a:pt x="24" y="33"/>
                    </a:lnTo>
                    <a:lnTo>
                      <a:pt x="27" y="34"/>
                    </a:lnTo>
                    <a:lnTo>
                      <a:pt x="26" y="40"/>
                    </a:lnTo>
                    <a:lnTo>
                      <a:pt x="23" y="42"/>
                    </a:lnTo>
                    <a:lnTo>
                      <a:pt x="21" y="45"/>
                    </a:lnTo>
                    <a:lnTo>
                      <a:pt x="16" y="49"/>
                    </a:lnTo>
                    <a:lnTo>
                      <a:pt x="17" y="51"/>
                    </a:lnTo>
                    <a:lnTo>
                      <a:pt x="16" y="55"/>
                    </a:lnTo>
                    <a:lnTo>
                      <a:pt x="13" y="5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0" name="任意多边形(F) 168">
                <a:extLst>
                  <a:ext uri="{FF2B5EF4-FFF2-40B4-BE49-F238E27FC236}">
                    <a16:creationId xmlns:a16="http://schemas.microsoft.com/office/drawing/2014/main" id="{13CC6271-548B-4CCC-AD4F-473B516B309B}"/>
                  </a:ext>
                </a:extLst>
              </p:cNvPr>
              <p:cNvSpPr>
                <a:spLocks/>
              </p:cNvSpPr>
              <p:nvPr/>
            </p:nvSpPr>
            <p:spPr bwMode="auto">
              <a:xfrm>
                <a:off x="3252788" y="5776913"/>
                <a:ext cx="117475" cy="115888"/>
              </a:xfrm>
              <a:custGeom>
                <a:avLst/>
                <a:gdLst>
                  <a:gd name="T0" fmla="*/ 31 w 74"/>
                  <a:gd name="T1" fmla="*/ 0 h 73"/>
                  <a:gd name="T2" fmla="*/ 32 w 74"/>
                  <a:gd name="T3" fmla="*/ 2 h 73"/>
                  <a:gd name="T4" fmla="*/ 56 w 74"/>
                  <a:gd name="T5" fmla="*/ 15 h 73"/>
                  <a:gd name="T6" fmla="*/ 57 w 74"/>
                  <a:gd name="T7" fmla="*/ 19 h 73"/>
                  <a:gd name="T8" fmla="*/ 67 w 74"/>
                  <a:gd name="T9" fmla="*/ 26 h 73"/>
                  <a:gd name="T10" fmla="*/ 63 w 74"/>
                  <a:gd name="T11" fmla="*/ 34 h 73"/>
                  <a:gd name="T12" fmla="*/ 63 w 74"/>
                  <a:gd name="T13" fmla="*/ 38 h 73"/>
                  <a:gd name="T14" fmla="*/ 68 w 74"/>
                  <a:gd name="T15" fmla="*/ 40 h 73"/>
                  <a:gd name="T16" fmla="*/ 68 w 74"/>
                  <a:gd name="T17" fmla="*/ 42 h 73"/>
                  <a:gd name="T18" fmla="*/ 67 w 74"/>
                  <a:gd name="T19" fmla="*/ 46 h 73"/>
                  <a:gd name="T20" fmla="*/ 67 w 74"/>
                  <a:gd name="T21" fmla="*/ 48 h 73"/>
                  <a:gd name="T22" fmla="*/ 67 w 74"/>
                  <a:gd name="T23" fmla="*/ 51 h 73"/>
                  <a:gd name="T24" fmla="*/ 68 w 74"/>
                  <a:gd name="T25" fmla="*/ 56 h 73"/>
                  <a:gd name="T26" fmla="*/ 72 w 74"/>
                  <a:gd name="T27" fmla="*/ 62 h 73"/>
                  <a:gd name="T28" fmla="*/ 74 w 74"/>
                  <a:gd name="T29" fmla="*/ 63 h 73"/>
                  <a:gd name="T30" fmla="*/ 68 w 74"/>
                  <a:gd name="T31" fmla="*/ 68 h 73"/>
                  <a:gd name="T32" fmla="*/ 61 w 74"/>
                  <a:gd name="T33" fmla="*/ 71 h 73"/>
                  <a:gd name="T34" fmla="*/ 57 w 74"/>
                  <a:gd name="T35" fmla="*/ 71 h 73"/>
                  <a:gd name="T36" fmla="*/ 55 w 74"/>
                  <a:gd name="T37" fmla="*/ 72 h 73"/>
                  <a:gd name="T38" fmla="*/ 50 w 74"/>
                  <a:gd name="T39" fmla="*/ 72 h 73"/>
                  <a:gd name="T40" fmla="*/ 49 w 74"/>
                  <a:gd name="T41" fmla="*/ 73 h 73"/>
                  <a:gd name="T42" fmla="*/ 40 w 74"/>
                  <a:gd name="T43" fmla="*/ 72 h 73"/>
                  <a:gd name="T44" fmla="*/ 35 w 74"/>
                  <a:gd name="T45" fmla="*/ 72 h 73"/>
                  <a:gd name="T46" fmla="*/ 33 w 74"/>
                  <a:gd name="T47" fmla="*/ 62 h 73"/>
                  <a:gd name="T48" fmla="*/ 31 w 74"/>
                  <a:gd name="T49" fmla="*/ 60 h 73"/>
                  <a:gd name="T50" fmla="*/ 29 w 74"/>
                  <a:gd name="T51" fmla="*/ 57 h 73"/>
                  <a:gd name="T52" fmla="*/ 23 w 74"/>
                  <a:gd name="T53" fmla="*/ 56 h 73"/>
                  <a:gd name="T54" fmla="*/ 20 w 74"/>
                  <a:gd name="T55" fmla="*/ 55 h 73"/>
                  <a:gd name="T56" fmla="*/ 15 w 74"/>
                  <a:gd name="T57" fmla="*/ 54 h 73"/>
                  <a:gd name="T58" fmla="*/ 12 w 74"/>
                  <a:gd name="T59" fmla="*/ 52 h 73"/>
                  <a:gd name="T60" fmla="*/ 10 w 74"/>
                  <a:gd name="T61" fmla="*/ 50 h 73"/>
                  <a:gd name="T62" fmla="*/ 6 w 74"/>
                  <a:gd name="T63" fmla="*/ 42 h 73"/>
                  <a:gd name="T64" fmla="*/ 2 w 74"/>
                  <a:gd name="T65" fmla="*/ 38 h 73"/>
                  <a:gd name="T66" fmla="*/ 0 w 74"/>
                  <a:gd name="T67" fmla="*/ 34 h 73"/>
                  <a:gd name="T68" fmla="*/ 2 w 74"/>
                  <a:gd name="T69" fmla="*/ 31 h 73"/>
                  <a:gd name="T70" fmla="*/ 0 w 74"/>
                  <a:gd name="T71" fmla="*/ 25 h 73"/>
                  <a:gd name="T72" fmla="*/ 3 w 74"/>
                  <a:gd name="T73" fmla="*/ 25 h 73"/>
                  <a:gd name="T74" fmla="*/ 5 w 74"/>
                  <a:gd name="T75" fmla="*/ 22 h 73"/>
                  <a:gd name="T76" fmla="*/ 8 w 74"/>
                  <a:gd name="T77" fmla="*/ 19 h 73"/>
                  <a:gd name="T78" fmla="*/ 10 w 74"/>
                  <a:gd name="T79" fmla="*/ 17 h 73"/>
                  <a:gd name="T80" fmla="*/ 10 w 74"/>
                  <a:gd name="T81" fmla="*/ 15 h 73"/>
                  <a:gd name="T82" fmla="*/ 8 w 74"/>
                  <a:gd name="T83" fmla="*/ 14 h 73"/>
                  <a:gd name="T84" fmla="*/ 8 w 74"/>
                  <a:gd name="T85" fmla="*/ 10 h 73"/>
                  <a:gd name="T86" fmla="*/ 10 w 74"/>
                  <a:gd name="T87" fmla="*/ 10 h 73"/>
                  <a:gd name="T88" fmla="*/ 10 w 74"/>
                  <a:gd name="T89" fmla="*/ 5 h 73"/>
                  <a:gd name="T90" fmla="*/ 8 w 74"/>
                  <a:gd name="T91" fmla="*/ 2 h 73"/>
                  <a:gd name="T92" fmla="*/ 10 w 74"/>
                  <a:gd name="T93" fmla="*/ 2 h 73"/>
                  <a:gd name="T94" fmla="*/ 17 w 74"/>
                  <a:gd name="T95" fmla="*/ 2 h 73"/>
                  <a:gd name="T96" fmla="*/ 31 w 74"/>
                  <a:gd name="T9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73">
                    <a:moveTo>
                      <a:pt x="31" y="0"/>
                    </a:moveTo>
                    <a:lnTo>
                      <a:pt x="32" y="2"/>
                    </a:lnTo>
                    <a:lnTo>
                      <a:pt x="56" y="15"/>
                    </a:lnTo>
                    <a:lnTo>
                      <a:pt x="57" y="19"/>
                    </a:lnTo>
                    <a:lnTo>
                      <a:pt x="67" y="26"/>
                    </a:lnTo>
                    <a:lnTo>
                      <a:pt x="63" y="34"/>
                    </a:lnTo>
                    <a:lnTo>
                      <a:pt x="63" y="38"/>
                    </a:lnTo>
                    <a:lnTo>
                      <a:pt x="68" y="40"/>
                    </a:lnTo>
                    <a:lnTo>
                      <a:pt x="68" y="42"/>
                    </a:lnTo>
                    <a:lnTo>
                      <a:pt x="67" y="46"/>
                    </a:lnTo>
                    <a:lnTo>
                      <a:pt x="67" y="48"/>
                    </a:lnTo>
                    <a:lnTo>
                      <a:pt x="67" y="51"/>
                    </a:lnTo>
                    <a:lnTo>
                      <a:pt x="68" y="56"/>
                    </a:lnTo>
                    <a:lnTo>
                      <a:pt x="72" y="62"/>
                    </a:lnTo>
                    <a:lnTo>
                      <a:pt x="74" y="63"/>
                    </a:lnTo>
                    <a:lnTo>
                      <a:pt x="68" y="68"/>
                    </a:lnTo>
                    <a:lnTo>
                      <a:pt x="61" y="71"/>
                    </a:lnTo>
                    <a:lnTo>
                      <a:pt x="57" y="71"/>
                    </a:lnTo>
                    <a:lnTo>
                      <a:pt x="55" y="72"/>
                    </a:lnTo>
                    <a:lnTo>
                      <a:pt x="50" y="72"/>
                    </a:lnTo>
                    <a:lnTo>
                      <a:pt x="49" y="73"/>
                    </a:lnTo>
                    <a:lnTo>
                      <a:pt x="40" y="72"/>
                    </a:lnTo>
                    <a:lnTo>
                      <a:pt x="35" y="72"/>
                    </a:lnTo>
                    <a:lnTo>
                      <a:pt x="33" y="62"/>
                    </a:lnTo>
                    <a:lnTo>
                      <a:pt x="31" y="60"/>
                    </a:lnTo>
                    <a:lnTo>
                      <a:pt x="29" y="57"/>
                    </a:lnTo>
                    <a:lnTo>
                      <a:pt x="23" y="56"/>
                    </a:lnTo>
                    <a:lnTo>
                      <a:pt x="20" y="55"/>
                    </a:lnTo>
                    <a:lnTo>
                      <a:pt x="15" y="54"/>
                    </a:lnTo>
                    <a:lnTo>
                      <a:pt x="12" y="52"/>
                    </a:lnTo>
                    <a:lnTo>
                      <a:pt x="10" y="50"/>
                    </a:lnTo>
                    <a:lnTo>
                      <a:pt x="6" y="42"/>
                    </a:lnTo>
                    <a:lnTo>
                      <a:pt x="2" y="38"/>
                    </a:lnTo>
                    <a:lnTo>
                      <a:pt x="0" y="34"/>
                    </a:lnTo>
                    <a:lnTo>
                      <a:pt x="2" y="31"/>
                    </a:lnTo>
                    <a:lnTo>
                      <a:pt x="0" y="25"/>
                    </a:lnTo>
                    <a:lnTo>
                      <a:pt x="3" y="25"/>
                    </a:lnTo>
                    <a:lnTo>
                      <a:pt x="5" y="22"/>
                    </a:lnTo>
                    <a:lnTo>
                      <a:pt x="8" y="19"/>
                    </a:lnTo>
                    <a:lnTo>
                      <a:pt x="10" y="17"/>
                    </a:lnTo>
                    <a:lnTo>
                      <a:pt x="10" y="15"/>
                    </a:lnTo>
                    <a:lnTo>
                      <a:pt x="8" y="14"/>
                    </a:lnTo>
                    <a:lnTo>
                      <a:pt x="8" y="10"/>
                    </a:lnTo>
                    <a:lnTo>
                      <a:pt x="10" y="10"/>
                    </a:lnTo>
                    <a:lnTo>
                      <a:pt x="10" y="5"/>
                    </a:lnTo>
                    <a:lnTo>
                      <a:pt x="8" y="2"/>
                    </a:lnTo>
                    <a:lnTo>
                      <a:pt x="10" y="2"/>
                    </a:lnTo>
                    <a:lnTo>
                      <a:pt x="17" y="2"/>
                    </a:lnTo>
                    <a:lnTo>
                      <a:pt x="31" y="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1" name="任意多边形(F) 170">
                <a:extLst>
                  <a:ext uri="{FF2B5EF4-FFF2-40B4-BE49-F238E27FC236}">
                    <a16:creationId xmlns:a16="http://schemas.microsoft.com/office/drawing/2014/main" id="{66BA0818-1492-4BCF-AE43-73600AF6B126}"/>
                  </a:ext>
                </a:extLst>
              </p:cNvPr>
              <p:cNvSpPr>
                <a:spLocks/>
              </p:cNvSpPr>
              <p:nvPr/>
            </p:nvSpPr>
            <p:spPr bwMode="auto">
              <a:xfrm>
                <a:off x="3255963" y="5724525"/>
                <a:ext cx="57150" cy="58738"/>
              </a:xfrm>
              <a:custGeom>
                <a:avLst/>
                <a:gdLst>
                  <a:gd name="T0" fmla="*/ 15 w 36"/>
                  <a:gd name="T1" fmla="*/ 35 h 37"/>
                  <a:gd name="T2" fmla="*/ 8 w 36"/>
                  <a:gd name="T3" fmla="*/ 35 h 37"/>
                  <a:gd name="T4" fmla="*/ 6 w 36"/>
                  <a:gd name="T5" fmla="*/ 35 h 37"/>
                  <a:gd name="T6" fmla="*/ 2 w 36"/>
                  <a:gd name="T7" fmla="*/ 37 h 37"/>
                  <a:gd name="T8" fmla="*/ 0 w 36"/>
                  <a:gd name="T9" fmla="*/ 36 h 37"/>
                  <a:gd name="T10" fmla="*/ 0 w 36"/>
                  <a:gd name="T11" fmla="*/ 31 h 37"/>
                  <a:gd name="T12" fmla="*/ 1 w 36"/>
                  <a:gd name="T13" fmla="*/ 29 h 37"/>
                  <a:gd name="T14" fmla="*/ 2 w 36"/>
                  <a:gd name="T15" fmla="*/ 24 h 37"/>
                  <a:gd name="T16" fmla="*/ 3 w 36"/>
                  <a:gd name="T17" fmla="*/ 20 h 37"/>
                  <a:gd name="T18" fmla="*/ 6 w 36"/>
                  <a:gd name="T19" fmla="*/ 17 h 37"/>
                  <a:gd name="T20" fmla="*/ 8 w 36"/>
                  <a:gd name="T21" fmla="*/ 15 h 37"/>
                  <a:gd name="T22" fmla="*/ 10 w 36"/>
                  <a:gd name="T23" fmla="*/ 13 h 37"/>
                  <a:gd name="T24" fmla="*/ 8 w 36"/>
                  <a:gd name="T25" fmla="*/ 12 h 37"/>
                  <a:gd name="T26" fmla="*/ 8 w 36"/>
                  <a:gd name="T27" fmla="*/ 4 h 37"/>
                  <a:gd name="T28" fmla="*/ 10 w 36"/>
                  <a:gd name="T29" fmla="*/ 2 h 37"/>
                  <a:gd name="T30" fmla="*/ 15 w 36"/>
                  <a:gd name="T31" fmla="*/ 3 h 37"/>
                  <a:gd name="T32" fmla="*/ 20 w 36"/>
                  <a:gd name="T33" fmla="*/ 2 h 37"/>
                  <a:gd name="T34" fmla="*/ 25 w 36"/>
                  <a:gd name="T35" fmla="*/ 2 h 37"/>
                  <a:gd name="T36" fmla="*/ 30 w 36"/>
                  <a:gd name="T37" fmla="*/ 0 h 37"/>
                  <a:gd name="T38" fmla="*/ 32 w 36"/>
                  <a:gd name="T39" fmla="*/ 3 h 37"/>
                  <a:gd name="T40" fmla="*/ 33 w 36"/>
                  <a:gd name="T41" fmla="*/ 7 h 37"/>
                  <a:gd name="T42" fmla="*/ 36 w 36"/>
                  <a:gd name="T43" fmla="*/ 15 h 37"/>
                  <a:gd name="T44" fmla="*/ 33 w 36"/>
                  <a:gd name="T45" fmla="*/ 20 h 37"/>
                  <a:gd name="T46" fmla="*/ 31 w 36"/>
                  <a:gd name="T47" fmla="*/ 24 h 37"/>
                  <a:gd name="T48" fmla="*/ 29 w 36"/>
                  <a:gd name="T49" fmla="*/ 26 h 37"/>
                  <a:gd name="T50" fmla="*/ 29 w 36"/>
                  <a:gd name="T51" fmla="*/ 33 h 37"/>
                  <a:gd name="T52" fmla="*/ 15 w 36"/>
                  <a:gd name="T53"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7">
                    <a:moveTo>
                      <a:pt x="15" y="35"/>
                    </a:moveTo>
                    <a:lnTo>
                      <a:pt x="8" y="35"/>
                    </a:lnTo>
                    <a:lnTo>
                      <a:pt x="6" y="35"/>
                    </a:lnTo>
                    <a:lnTo>
                      <a:pt x="2" y="37"/>
                    </a:lnTo>
                    <a:lnTo>
                      <a:pt x="0" y="36"/>
                    </a:lnTo>
                    <a:lnTo>
                      <a:pt x="0" y="31"/>
                    </a:lnTo>
                    <a:lnTo>
                      <a:pt x="1" y="29"/>
                    </a:lnTo>
                    <a:lnTo>
                      <a:pt x="2" y="24"/>
                    </a:lnTo>
                    <a:lnTo>
                      <a:pt x="3" y="20"/>
                    </a:lnTo>
                    <a:lnTo>
                      <a:pt x="6" y="17"/>
                    </a:lnTo>
                    <a:lnTo>
                      <a:pt x="8" y="15"/>
                    </a:lnTo>
                    <a:lnTo>
                      <a:pt x="10" y="13"/>
                    </a:lnTo>
                    <a:lnTo>
                      <a:pt x="8" y="12"/>
                    </a:lnTo>
                    <a:lnTo>
                      <a:pt x="8" y="4"/>
                    </a:lnTo>
                    <a:lnTo>
                      <a:pt x="10" y="2"/>
                    </a:lnTo>
                    <a:lnTo>
                      <a:pt x="15" y="3"/>
                    </a:lnTo>
                    <a:lnTo>
                      <a:pt x="20" y="2"/>
                    </a:lnTo>
                    <a:lnTo>
                      <a:pt x="25" y="2"/>
                    </a:lnTo>
                    <a:lnTo>
                      <a:pt x="30" y="0"/>
                    </a:lnTo>
                    <a:lnTo>
                      <a:pt x="32" y="3"/>
                    </a:lnTo>
                    <a:lnTo>
                      <a:pt x="33" y="7"/>
                    </a:lnTo>
                    <a:lnTo>
                      <a:pt x="36" y="15"/>
                    </a:lnTo>
                    <a:lnTo>
                      <a:pt x="33" y="20"/>
                    </a:lnTo>
                    <a:lnTo>
                      <a:pt x="31" y="24"/>
                    </a:lnTo>
                    <a:lnTo>
                      <a:pt x="29" y="26"/>
                    </a:lnTo>
                    <a:lnTo>
                      <a:pt x="29" y="33"/>
                    </a:lnTo>
                    <a:lnTo>
                      <a:pt x="15" y="35"/>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2" name="任意多边形(F) 177">
                <a:extLst>
                  <a:ext uri="{FF2B5EF4-FFF2-40B4-BE49-F238E27FC236}">
                    <a16:creationId xmlns:a16="http://schemas.microsoft.com/office/drawing/2014/main" id="{896B36D7-F34E-4653-879C-0BBFEE0D1CA4}"/>
                  </a:ext>
                </a:extLst>
              </p:cNvPr>
              <p:cNvSpPr>
                <a:spLocks/>
              </p:cNvSpPr>
              <p:nvPr/>
            </p:nvSpPr>
            <p:spPr bwMode="auto">
              <a:xfrm>
                <a:off x="3392488" y="5562600"/>
                <a:ext cx="114300" cy="71438"/>
              </a:xfrm>
              <a:custGeom>
                <a:avLst/>
                <a:gdLst>
                  <a:gd name="T0" fmla="*/ 72 w 72"/>
                  <a:gd name="T1" fmla="*/ 17 h 45"/>
                  <a:gd name="T2" fmla="*/ 67 w 72"/>
                  <a:gd name="T3" fmla="*/ 18 h 45"/>
                  <a:gd name="T4" fmla="*/ 66 w 72"/>
                  <a:gd name="T5" fmla="*/ 22 h 45"/>
                  <a:gd name="T6" fmla="*/ 66 w 72"/>
                  <a:gd name="T7" fmla="*/ 24 h 45"/>
                  <a:gd name="T8" fmla="*/ 58 w 72"/>
                  <a:gd name="T9" fmla="*/ 27 h 45"/>
                  <a:gd name="T10" fmla="*/ 48 w 72"/>
                  <a:gd name="T11" fmla="*/ 30 h 45"/>
                  <a:gd name="T12" fmla="*/ 42 w 72"/>
                  <a:gd name="T13" fmla="*/ 35 h 45"/>
                  <a:gd name="T14" fmla="*/ 39 w 72"/>
                  <a:gd name="T15" fmla="*/ 35 h 45"/>
                  <a:gd name="T16" fmla="*/ 37 w 72"/>
                  <a:gd name="T17" fmla="*/ 35 h 45"/>
                  <a:gd name="T18" fmla="*/ 33 w 72"/>
                  <a:gd name="T19" fmla="*/ 38 h 45"/>
                  <a:gd name="T20" fmla="*/ 28 w 72"/>
                  <a:gd name="T21" fmla="*/ 40 h 45"/>
                  <a:gd name="T22" fmla="*/ 23 w 72"/>
                  <a:gd name="T23" fmla="*/ 40 h 45"/>
                  <a:gd name="T24" fmla="*/ 21 w 72"/>
                  <a:gd name="T25" fmla="*/ 40 h 45"/>
                  <a:gd name="T26" fmla="*/ 20 w 72"/>
                  <a:gd name="T27" fmla="*/ 42 h 45"/>
                  <a:gd name="T28" fmla="*/ 19 w 72"/>
                  <a:gd name="T29" fmla="*/ 42 h 45"/>
                  <a:gd name="T30" fmla="*/ 17 w 72"/>
                  <a:gd name="T31" fmla="*/ 44 h 45"/>
                  <a:gd name="T32" fmla="*/ 14 w 72"/>
                  <a:gd name="T33" fmla="*/ 44 h 45"/>
                  <a:gd name="T34" fmla="*/ 11 w 72"/>
                  <a:gd name="T35" fmla="*/ 45 h 45"/>
                  <a:gd name="T36" fmla="*/ 7 w 72"/>
                  <a:gd name="T37" fmla="*/ 45 h 45"/>
                  <a:gd name="T38" fmla="*/ 5 w 72"/>
                  <a:gd name="T39" fmla="*/ 41 h 45"/>
                  <a:gd name="T40" fmla="*/ 5 w 72"/>
                  <a:gd name="T41" fmla="*/ 36 h 45"/>
                  <a:gd name="T42" fmla="*/ 4 w 72"/>
                  <a:gd name="T43" fmla="*/ 35 h 45"/>
                  <a:gd name="T44" fmla="*/ 3 w 72"/>
                  <a:gd name="T45" fmla="*/ 30 h 45"/>
                  <a:gd name="T46" fmla="*/ 0 w 72"/>
                  <a:gd name="T47" fmla="*/ 27 h 45"/>
                  <a:gd name="T48" fmla="*/ 3 w 72"/>
                  <a:gd name="T49" fmla="*/ 27 h 45"/>
                  <a:gd name="T50" fmla="*/ 2 w 72"/>
                  <a:gd name="T51" fmla="*/ 23 h 45"/>
                  <a:gd name="T52" fmla="*/ 3 w 72"/>
                  <a:gd name="T53" fmla="*/ 22 h 45"/>
                  <a:gd name="T54" fmla="*/ 2 w 72"/>
                  <a:gd name="T55" fmla="*/ 19 h 45"/>
                  <a:gd name="T56" fmla="*/ 5 w 72"/>
                  <a:gd name="T57" fmla="*/ 17 h 45"/>
                  <a:gd name="T58" fmla="*/ 4 w 72"/>
                  <a:gd name="T59" fmla="*/ 13 h 45"/>
                  <a:gd name="T60" fmla="*/ 7 w 72"/>
                  <a:gd name="T61" fmla="*/ 11 h 45"/>
                  <a:gd name="T62" fmla="*/ 9 w 72"/>
                  <a:gd name="T63" fmla="*/ 12 h 45"/>
                  <a:gd name="T64" fmla="*/ 11 w 72"/>
                  <a:gd name="T65" fmla="*/ 12 h 45"/>
                  <a:gd name="T66" fmla="*/ 19 w 72"/>
                  <a:gd name="T67" fmla="*/ 11 h 45"/>
                  <a:gd name="T68" fmla="*/ 20 w 72"/>
                  <a:gd name="T69" fmla="*/ 12 h 45"/>
                  <a:gd name="T70" fmla="*/ 26 w 72"/>
                  <a:gd name="T71" fmla="*/ 13 h 45"/>
                  <a:gd name="T72" fmla="*/ 28 w 72"/>
                  <a:gd name="T73" fmla="*/ 12 h 45"/>
                  <a:gd name="T74" fmla="*/ 31 w 72"/>
                  <a:gd name="T75" fmla="*/ 15 h 45"/>
                  <a:gd name="T76" fmla="*/ 33 w 72"/>
                  <a:gd name="T77" fmla="*/ 13 h 45"/>
                  <a:gd name="T78" fmla="*/ 38 w 72"/>
                  <a:gd name="T79" fmla="*/ 6 h 45"/>
                  <a:gd name="T80" fmla="*/ 45 w 72"/>
                  <a:gd name="T81" fmla="*/ 4 h 45"/>
                  <a:gd name="T82" fmla="*/ 64 w 72"/>
                  <a:gd name="T83" fmla="*/ 0 h 45"/>
                  <a:gd name="T84" fmla="*/ 69 w 72"/>
                  <a:gd name="T85" fmla="*/ 12 h 45"/>
                  <a:gd name="T86" fmla="*/ 72 w 72"/>
                  <a:gd name="T8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45">
                    <a:moveTo>
                      <a:pt x="72" y="17"/>
                    </a:moveTo>
                    <a:lnTo>
                      <a:pt x="67" y="18"/>
                    </a:lnTo>
                    <a:lnTo>
                      <a:pt x="66" y="22"/>
                    </a:lnTo>
                    <a:lnTo>
                      <a:pt x="66" y="24"/>
                    </a:lnTo>
                    <a:lnTo>
                      <a:pt x="58" y="27"/>
                    </a:lnTo>
                    <a:lnTo>
                      <a:pt x="48" y="30"/>
                    </a:lnTo>
                    <a:lnTo>
                      <a:pt x="42" y="35"/>
                    </a:lnTo>
                    <a:lnTo>
                      <a:pt x="39" y="35"/>
                    </a:lnTo>
                    <a:lnTo>
                      <a:pt x="37" y="35"/>
                    </a:lnTo>
                    <a:lnTo>
                      <a:pt x="33" y="38"/>
                    </a:lnTo>
                    <a:lnTo>
                      <a:pt x="28" y="40"/>
                    </a:lnTo>
                    <a:lnTo>
                      <a:pt x="23" y="40"/>
                    </a:lnTo>
                    <a:lnTo>
                      <a:pt x="21" y="40"/>
                    </a:lnTo>
                    <a:lnTo>
                      <a:pt x="20" y="42"/>
                    </a:lnTo>
                    <a:lnTo>
                      <a:pt x="19" y="42"/>
                    </a:lnTo>
                    <a:lnTo>
                      <a:pt x="17" y="44"/>
                    </a:lnTo>
                    <a:lnTo>
                      <a:pt x="14" y="44"/>
                    </a:lnTo>
                    <a:lnTo>
                      <a:pt x="11" y="45"/>
                    </a:lnTo>
                    <a:lnTo>
                      <a:pt x="7" y="45"/>
                    </a:lnTo>
                    <a:lnTo>
                      <a:pt x="5" y="41"/>
                    </a:lnTo>
                    <a:lnTo>
                      <a:pt x="5" y="36"/>
                    </a:lnTo>
                    <a:lnTo>
                      <a:pt x="4" y="35"/>
                    </a:lnTo>
                    <a:lnTo>
                      <a:pt x="3" y="30"/>
                    </a:lnTo>
                    <a:lnTo>
                      <a:pt x="0" y="27"/>
                    </a:lnTo>
                    <a:lnTo>
                      <a:pt x="3" y="27"/>
                    </a:lnTo>
                    <a:lnTo>
                      <a:pt x="2" y="23"/>
                    </a:lnTo>
                    <a:lnTo>
                      <a:pt x="3" y="22"/>
                    </a:lnTo>
                    <a:lnTo>
                      <a:pt x="2" y="19"/>
                    </a:lnTo>
                    <a:lnTo>
                      <a:pt x="5" y="17"/>
                    </a:lnTo>
                    <a:lnTo>
                      <a:pt x="4" y="13"/>
                    </a:lnTo>
                    <a:lnTo>
                      <a:pt x="7" y="11"/>
                    </a:lnTo>
                    <a:lnTo>
                      <a:pt x="9" y="12"/>
                    </a:lnTo>
                    <a:lnTo>
                      <a:pt x="11" y="12"/>
                    </a:lnTo>
                    <a:lnTo>
                      <a:pt x="19" y="11"/>
                    </a:lnTo>
                    <a:lnTo>
                      <a:pt x="20" y="12"/>
                    </a:lnTo>
                    <a:lnTo>
                      <a:pt x="26" y="13"/>
                    </a:lnTo>
                    <a:lnTo>
                      <a:pt x="28" y="12"/>
                    </a:lnTo>
                    <a:lnTo>
                      <a:pt x="31" y="15"/>
                    </a:lnTo>
                    <a:lnTo>
                      <a:pt x="33" y="13"/>
                    </a:lnTo>
                    <a:lnTo>
                      <a:pt x="38" y="6"/>
                    </a:lnTo>
                    <a:lnTo>
                      <a:pt x="45" y="4"/>
                    </a:lnTo>
                    <a:lnTo>
                      <a:pt x="64" y="0"/>
                    </a:lnTo>
                    <a:lnTo>
                      <a:pt x="69" y="12"/>
                    </a:lnTo>
                    <a:lnTo>
                      <a:pt x="72" y="1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3" name="任意多边形(F) 178">
                <a:extLst>
                  <a:ext uri="{FF2B5EF4-FFF2-40B4-BE49-F238E27FC236}">
                    <a16:creationId xmlns:a16="http://schemas.microsoft.com/office/drawing/2014/main" id="{98FB188A-DBC2-4455-A67F-147B60F79034}"/>
                  </a:ext>
                </a:extLst>
              </p:cNvPr>
              <p:cNvSpPr>
                <a:spLocks noEditPoints="1"/>
              </p:cNvSpPr>
              <p:nvPr/>
            </p:nvSpPr>
            <p:spPr bwMode="auto">
              <a:xfrm>
                <a:off x="3114675" y="6008688"/>
                <a:ext cx="174625" cy="152400"/>
              </a:xfrm>
              <a:custGeom>
                <a:avLst/>
                <a:gdLst>
                  <a:gd name="T0" fmla="*/ 101 w 110"/>
                  <a:gd name="T1" fmla="*/ 54 h 96"/>
                  <a:gd name="T2" fmla="*/ 96 w 110"/>
                  <a:gd name="T3" fmla="*/ 61 h 96"/>
                  <a:gd name="T4" fmla="*/ 85 w 110"/>
                  <a:gd name="T5" fmla="*/ 76 h 96"/>
                  <a:gd name="T6" fmla="*/ 74 w 110"/>
                  <a:gd name="T7" fmla="*/ 84 h 96"/>
                  <a:gd name="T8" fmla="*/ 64 w 110"/>
                  <a:gd name="T9" fmla="*/ 88 h 96"/>
                  <a:gd name="T10" fmla="*/ 60 w 110"/>
                  <a:gd name="T11" fmla="*/ 88 h 96"/>
                  <a:gd name="T12" fmla="*/ 49 w 110"/>
                  <a:gd name="T13" fmla="*/ 88 h 96"/>
                  <a:gd name="T14" fmla="*/ 41 w 110"/>
                  <a:gd name="T15" fmla="*/ 89 h 96"/>
                  <a:gd name="T16" fmla="*/ 29 w 110"/>
                  <a:gd name="T17" fmla="*/ 94 h 96"/>
                  <a:gd name="T18" fmla="*/ 22 w 110"/>
                  <a:gd name="T19" fmla="*/ 96 h 96"/>
                  <a:gd name="T20" fmla="*/ 17 w 110"/>
                  <a:gd name="T21" fmla="*/ 94 h 96"/>
                  <a:gd name="T22" fmla="*/ 14 w 110"/>
                  <a:gd name="T23" fmla="*/ 91 h 96"/>
                  <a:gd name="T24" fmla="*/ 12 w 110"/>
                  <a:gd name="T25" fmla="*/ 84 h 96"/>
                  <a:gd name="T26" fmla="*/ 12 w 110"/>
                  <a:gd name="T27" fmla="*/ 77 h 96"/>
                  <a:gd name="T28" fmla="*/ 8 w 110"/>
                  <a:gd name="T29" fmla="*/ 64 h 96"/>
                  <a:gd name="T30" fmla="*/ 5 w 110"/>
                  <a:gd name="T31" fmla="*/ 58 h 96"/>
                  <a:gd name="T32" fmla="*/ 3 w 110"/>
                  <a:gd name="T33" fmla="*/ 44 h 96"/>
                  <a:gd name="T34" fmla="*/ 6 w 110"/>
                  <a:gd name="T35" fmla="*/ 49 h 96"/>
                  <a:gd name="T36" fmla="*/ 14 w 110"/>
                  <a:gd name="T37" fmla="*/ 51 h 96"/>
                  <a:gd name="T38" fmla="*/ 23 w 110"/>
                  <a:gd name="T39" fmla="*/ 47 h 96"/>
                  <a:gd name="T40" fmla="*/ 26 w 110"/>
                  <a:gd name="T41" fmla="*/ 20 h 96"/>
                  <a:gd name="T42" fmla="*/ 29 w 110"/>
                  <a:gd name="T43" fmla="*/ 32 h 96"/>
                  <a:gd name="T44" fmla="*/ 35 w 110"/>
                  <a:gd name="T45" fmla="*/ 33 h 96"/>
                  <a:gd name="T46" fmla="*/ 41 w 110"/>
                  <a:gd name="T47" fmla="*/ 29 h 96"/>
                  <a:gd name="T48" fmla="*/ 46 w 110"/>
                  <a:gd name="T49" fmla="*/ 22 h 96"/>
                  <a:gd name="T50" fmla="*/ 52 w 110"/>
                  <a:gd name="T51" fmla="*/ 26 h 96"/>
                  <a:gd name="T52" fmla="*/ 62 w 110"/>
                  <a:gd name="T53" fmla="*/ 25 h 96"/>
                  <a:gd name="T54" fmla="*/ 64 w 110"/>
                  <a:gd name="T55" fmla="*/ 19 h 96"/>
                  <a:gd name="T56" fmla="*/ 70 w 110"/>
                  <a:gd name="T57" fmla="*/ 15 h 96"/>
                  <a:gd name="T58" fmla="*/ 78 w 110"/>
                  <a:gd name="T59" fmla="*/ 4 h 96"/>
                  <a:gd name="T60" fmla="*/ 91 w 110"/>
                  <a:gd name="T61" fmla="*/ 0 h 96"/>
                  <a:gd name="T62" fmla="*/ 96 w 110"/>
                  <a:gd name="T63" fmla="*/ 0 h 96"/>
                  <a:gd name="T64" fmla="*/ 103 w 110"/>
                  <a:gd name="T65" fmla="*/ 10 h 96"/>
                  <a:gd name="T66" fmla="*/ 103 w 110"/>
                  <a:gd name="T67" fmla="*/ 25 h 96"/>
                  <a:gd name="T68" fmla="*/ 101 w 110"/>
                  <a:gd name="T69" fmla="*/ 26 h 96"/>
                  <a:gd name="T70" fmla="*/ 98 w 110"/>
                  <a:gd name="T71" fmla="*/ 29 h 96"/>
                  <a:gd name="T72" fmla="*/ 96 w 110"/>
                  <a:gd name="T73" fmla="*/ 33 h 96"/>
                  <a:gd name="T74" fmla="*/ 104 w 110"/>
                  <a:gd name="T75" fmla="*/ 37 h 96"/>
                  <a:gd name="T76" fmla="*/ 110 w 110"/>
                  <a:gd name="T77" fmla="*/ 33 h 96"/>
                  <a:gd name="T78" fmla="*/ 108 w 110"/>
                  <a:gd name="T79" fmla="*/ 45 h 96"/>
                  <a:gd name="T80" fmla="*/ 102 w 110"/>
                  <a:gd name="T81" fmla="*/ 53 h 96"/>
                  <a:gd name="T82" fmla="*/ 81 w 110"/>
                  <a:gd name="T83" fmla="*/ 48 h 96"/>
                  <a:gd name="T84" fmla="*/ 75 w 110"/>
                  <a:gd name="T85" fmla="*/ 53 h 96"/>
                  <a:gd name="T86" fmla="*/ 76 w 110"/>
                  <a:gd name="T87" fmla="*/ 64 h 96"/>
                  <a:gd name="T88" fmla="*/ 80 w 110"/>
                  <a:gd name="T89" fmla="*/ 60 h 96"/>
                  <a:gd name="T90" fmla="*/ 85 w 110"/>
                  <a:gd name="T91" fmla="*/ 56 h 96"/>
                  <a:gd name="T92" fmla="*/ 85 w 110"/>
                  <a:gd name="T93"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96">
                    <a:moveTo>
                      <a:pt x="102" y="53"/>
                    </a:moveTo>
                    <a:lnTo>
                      <a:pt x="101" y="54"/>
                    </a:lnTo>
                    <a:lnTo>
                      <a:pt x="97" y="58"/>
                    </a:lnTo>
                    <a:lnTo>
                      <a:pt x="96" y="61"/>
                    </a:lnTo>
                    <a:lnTo>
                      <a:pt x="92" y="67"/>
                    </a:lnTo>
                    <a:lnTo>
                      <a:pt x="85" y="76"/>
                    </a:lnTo>
                    <a:lnTo>
                      <a:pt x="80" y="80"/>
                    </a:lnTo>
                    <a:lnTo>
                      <a:pt x="74" y="84"/>
                    </a:lnTo>
                    <a:lnTo>
                      <a:pt x="68" y="87"/>
                    </a:lnTo>
                    <a:lnTo>
                      <a:pt x="64" y="88"/>
                    </a:lnTo>
                    <a:lnTo>
                      <a:pt x="63" y="89"/>
                    </a:lnTo>
                    <a:lnTo>
                      <a:pt x="60" y="88"/>
                    </a:lnTo>
                    <a:lnTo>
                      <a:pt x="56" y="90"/>
                    </a:lnTo>
                    <a:lnTo>
                      <a:pt x="49" y="88"/>
                    </a:lnTo>
                    <a:lnTo>
                      <a:pt x="45" y="89"/>
                    </a:lnTo>
                    <a:lnTo>
                      <a:pt x="41" y="89"/>
                    </a:lnTo>
                    <a:lnTo>
                      <a:pt x="35" y="91"/>
                    </a:lnTo>
                    <a:lnTo>
                      <a:pt x="29" y="94"/>
                    </a:lnTo>
                    <a:lnTo>
                      <a:pt x="25" y="96"/>
                    </a:lnTo>
                    <a:lnTo>
                      <a:pt x="22" y="96"/>
                    </a:lnTo>
                    <a:lnTo>
                      <a:pt x="18" y="94"/>
                    </a:lnTo>
                    <a:lnTo>
                      <a:pt x="17" y="94"/>
                    </a:lnTo>
                    <a:lnTo>
                      <a:pt x="14" y="90"/>
                    </a:lnTo>
                    <a:lnTo>
                      <a:pt x="14" y="91"/>
                    </a:lnTo>
                    <a:lnTo>
                      <a:pt x="12" y="89"/>
                    </a:lnTo>
                    <a:lnTo>
                      <a:pt x="12" y="84"/>
                    </a:lnTo>
                    <a:lnTo>
                      <a:pt x="10" y="79"/>
                    </a:lnTo>
                    <a:lnTo>
                      <a:pt x="12" y="77"/>
                    </a:lnTo>
                    <a:lnTo>
                      <a:pt x="12" y="71"/>
                    </a:lnTo>
                    <a:lnTo>
                      <a:pt x="8" y="64"/>
                    </a:lnTo>
                    <a:lnTo>
                      <a:pt x="5" y="58"/>
                    </a:lnTo>
                    <a:lnTo>
                      <a:pt x="5" y="58"/>
                    </a:lnTo>
                    <a:lnTo>
                      <a:pt x="0" y="48"/>
                    </a:lnTo>
                    <a:lnTo>
                      <a:pt x="3" y="44"/>
                    </a:lnTo>
                    <a:lnTo>
                      <a:pt x="6" y="45"/>
                    </a:lnTo>
                    <a:lnTo>
                      <a:pt x="6" y="49"/>
                    </a:lnTo>
                    <a:lnTo>
                      <a:pt x="10" y="49"/>
                    </a:lnTo>
                    <a:lnTo>
                      <a:pt x="14" y="51"/>
                    </a:lnTo>
                    <a:lnTo>
                      <a:pt x="17" y="50"/>
                    </a:lnTo>
                    <a:lnTo>
                      <a:pt x="23" y="47"/>
                    </a:lnTo>
                    <a:lnTo>
                      <a:pt x="23" y="19"/>
                    </a:lnTo>
                    <a:lnTo>
                      <a:pt x="26" y="20"/>
                    </a:lnTo>
                    <a:lnTo>
                      <a:pt x="29" y="27"/>
                    </a:lnTo>
                    <a:lnTo>
                      <a:pt x="29" y="32"/>
                    </a:lnTo>
                    <a:lnTo>
                      <a:pt x="31" y="35"/>
                    </a:lnTo>
                    <a:lnTo>
                      <a:pt x="35" y="33"/>
                    </a:lnTo>
                    <a:lnTo>
                      <a:pt x="39" y="30"/>
                    </a:lnTo>
                    <a:lnTo>
                      <a:pt x="41" y="29"/>
                    </a:lnTo>
                    <a:lnTo>
                      <a:pt x="44" y="25"/>
                    </a:lnTo>
                    <a:lnTo>
                      <a:pt x="46" y="22"/>
                    </a:lnTo>
                    <a:lnTo>
                      <a:pt x="50" y="24"/>
                    </a:lnTo>
                    <a:lnTo>
                      <a:pt x="52" y="26"/>
                    </a:lnTo>
                    <a:lnTo>
                      <a:pt x="58" y="26"/>
                    </a:lnTo>
                    <a:lnTo>
                      <a:pt x="62" y="25"/>
                    </a:lnTo>
                    <a:lnTo>
                      <a:pt x="63" y="22"/>
                    </a:lnTo>
                    <a:lnTo>
                      <a:pt x="64" y="19"/>
                    </a:lnTo>
                    <a:lnTo>
                      <a:pt x="68" y="18"/>
                    </a:lnTo>
                    <a:lnTo>
                      <a:pt x="70" y="15"/>
                    </a:lnTo>
                    <a:lnTo>
                      <a:pt x="72" y="10"/>
                    </a:lnTo>
                    <a:lnTo>
                      <a:pt x="78" y="4"/>
                    </a:lnTo>
                    <a:lnTo>
                      <a:pt x="87" y="0"/>
                    </a:lnTo>
                    <a:lnTo>
                      <a:pt x="91" y="0"/>
                    </a:lnTo>
                    <a:lnTo>
                      <a:pt x="93" y="1"/>
                    </a:lnTo>
                    <a:lnTo>
                      <a:pt x="96" y="0"/>
                    </a:lnTo>
                    <a:lnTo>
                      <a:pt x="99" y="1"/>
                    </a:lnTo>
                    <a:lnTo>
                      <a:pt x="103" y="10"/>
                    </a:lnTo>
                    <a:lnTo>
                      <a:pt x="104" y="16"/>
                    </a:lnTo>
                    <a:lnTo>
                      <a:pt x="103" y="25"/>
                    </a:lnTo>
                    <a:lnTo>
                      <a:pt x="104" y="27"/>
                    </a:lnTo>
                    <a:lnTo>
                      <a:pt x="101" y="26"/>
                    </a:lnTo>
                    <a:lnTo>
                      <a:pt x="98" y="26"/>
                    </a:lnTo>
                    <a:lnTo>
                      <a:pt x="98" y="29"/>
                    </a:lnTo>
                    <a:lnTo>
                      <a:pt x="96" y="31"/>
                    </a:lnTo>
                    <a:lnTo>
                      <a:pt x="96" y="33"/>
                    </a:lnTo>
                    <a:lnTo>
                      <a:pt x="101" y="38"/>
                    </a:lnTo>
                    <a:lnTo>
                      <a:pt x="104" y="37"/>
                    </a:lnTo>
                    <a:lnTo>
                      <a:pt x="105" y="33"/>
                    </a:lnTo>
                    <a:lnTo>
                      <a:pt x="110" y="33"/>
                    </a:lnTo>
                    <a:lnTo>
                      <a:pt x="109" y="39"/>
                    </a:lnTo>
                    <a:lnTo>
                      <a:pt x="108" y="45"/>
                    </a:lnTo>
                    <a:lnTo>
                      <a:pt x="107" y="49"/>
                    </a:lnTo>
                    <a:lnTo>
                      <a:pt x="102" y="53"/>
                    </a:lnTo>
                    <a:close/>
                    <a:moveTo>
                      <a:pt x="85" y="50"/>
                    </a:moveTo>
                    <a:lnTo>
                      <a:pt x="81" y="48"/>
                    </a:lnTo>
                    <a:lnTo>
                      <a:pt x="79" y="49"/>
                    </a:lnTo>
                    <a:lnTo>
                      <a:pt x="75" y="53"/>
                    </a:lnTo>
                    <a:lnTo>
                      <a:pt x="72" y="58"/>
                    </a:lnTo>
                    <a:lnTo>
                      <a:pt x="76" y="64"/>
                    </a:lnTo>
                    <a:lnTo>
                      <a:pt x="79" y="62"/>
                    </a:lnTo>
                    <a:lnTo>
                      <a:pt x="80" y="60"/>
                    </a:lnTo>
                    <a:lnTo>
                      <a:pt x="84" y="59"/>
                    </a:lnTo>
                    <a:lnTo>
                      <a:pt x="85" y="56"/>
                    </a:lnTo>
                    <a:lnTo>
                      <a:pt x="87" y="53"/>
                    </a:lnTo>
                    <a:lnTo>
                      <a:pt x="85" y="50"/>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4" name="任意多边形(F) 179">
                <a:extLst>
                  <a:ext uri="{FF2B5EF4-FFF2-40B4-BE49-F238E27FC236}">
                    <a16:creationId xmlns:a16="http://schemas.microsoft.com/office/drawing/2014/main" id="{5DE93DE7-0680-4499-AFB9-766EADF548CB}"/>
                  </a:ext>
                </a:extLst>
              </p:cNvPr>
              <p:cNvSpPr>
                <a:spLocks/>
              </p:cNvSpPr>
              <p:nvPr/>
            </p:nvSpPr>
            <p:spPr bwMode="auto">
              <a:xfrm>
                <a:off x="3173413" y="5856288"/>
                <a:ext cx="123825" cy="106363"/>
              </a:xfrm>
              <a:custGeom>
                <a:avLst/>
                <a:gdLst>
                  <a:gd name="T0" fmla="*/ 73 w 78"/>
                  <a:gd name="T1" fmla="*/ 6 h 67"/>
                  <a:gd name="T2" fmla="*/ 76 w 78"/>
                  <a:gd name="T3" fmla="*/ 10 h 67"/>
                  <a:gd name="T4" fmla="*/ 78 w 78"/>
                  <a:gd name="T5" fmla="*/ 15 h 67"/>
                  <a:gd name="T6" fmla="*/ 77 w 78"/>
                  <a:gd name="T7" fmla="*/ 17 h 67"/>
                  <a:gd name="T8" fmla="*/ 76 w 78"/>
                  <a:gd name="T9" fmla="*/ 23 h 67"/>
                  <a:gd name="T10" fmla="*/ 77 w 78"/>
                  <a:gd name="T11" fmla="*/ 28 h 67"/>
                  <a:gd name="T12" fmla="*/ 74 w 78"/>
                  <a:gd name="T13" fmla="*/ 30 h 67"/>
                  <a:gd name="T14" fmla="*/ 72 w 78"/>
                  <a:gd name="T15" fmla="*/ 36 h 67"/>
                  <a:gd name="T16" fmla="*/ 76 w 78"/>
                  <a:gd name="T17" fmla="*/ 39 h 67"/>
                  <a:gd name="T18" fmla="*/ 55 w 78"/>
                  <a:gd name="T19" fmla="*/ 45 h 67"/>
                  <a:gd name="T20" fmla="*/ 56 w 78"/>
                  <a:gd name="T21" fmla="*/ 50 h 67"/>
                  <a:gd name="T22" fmla="*/ 52 w 78"/>
                  <a:gd name="T23" fmla="*/ 50 h 67"/>
                  <a:gd name="T24" fmla="*/ 48 w 78"/>
                  <a:gd name="T25" fmla="*/ 53 h 67"/>
                  <a:gd name="T26" fmla="*/ 47 w 78"/>
                  <a:gd name="T27" fmla="*/ 56 h 67"/>
                  <a:gd name="T28" fmla="*/ 44 w 78"/>
                  <a:gd name="T29" fmla="*/ 56 h 67"/>
                  <a:gd name="T30" fmla="*/ 38 w 78"/>
                  <a:gd name="T31" fmla="*/ 62 h 67"/>
                  <a:gd name="T32" fmla="*/ 35 w 78"/>
                  <a:gd name="T33" fmla="*/ 67 h 67"/>
                  <a:gd name="T34" fmla="*/ 32 w 78"/>
                  <a:gd name="T35" fmla="*/ 67 h 67"/>
                  <a:gd name="T36" fmla="*/ 30 w 78"/>
                  <a:gd name="T37" fmla="*/ 65 h 67"/>
                  <a:gd name="T38" fmla="*/ 23 w 78"/>
                  <a:gd name="T39" fmla="*/ 65 h 67"/>
                  <a:gd name="T40" fmla="*/ 21 w 78"/>
                  <a:gd name="T41" fmla="*/ 64 h 67"/>
                  <a:gd name="T42" fmla="*/ 21 w 78"/>
                  <a:gd name="T43" fmla="*/ 64 h 67"/>
                  <a:gd name="T44" fmla="*/ 19 w 78"/>
                  <a:gd name="T45" fmla="*/ 62 h 67"/>
                  <a:gd name="T46" fmla="*/ 14 w 78"/>
                  <a:gd name="T47" fmla="*/ 62 h 67"/>
                  <a:gd name="T48" fmla="*/ 9 w 78"/>
                  <a:gd name="T49" fmla="*/ 63 h 67"/>
                  <a:gd name="T50" fmla="*/ 4 w 78"/>
                  <a:gd name="T51" fmla="*/ 59 h 67"/>
                  <a:gd name="T52" fmla="*/ 0 w 78"/>
                  <a:gd name="T53" fmla="*/ 53 h 67"/>
                  <a:gd name="T54" fmla="*/ 1 w 78"/>
                  <a:gd name="T55" fmla="*/ 31 h 67"/>
                  <a:gd name="T56" fmla="*/ 14 w 78"/>
                  <a:gd name="T57" fmla="*/ 31 h 67"/>
                  <a:gd name="T58" fmla="*/ 14 w 78"/>
                  <a:gd name="T59" fmla="*/ 29 h 67"/>
                  <a:gd name="T60" fmla="*/ 15 w 78"/>
                  <a:gd name="T61" fmla="*/ 27 h 67"/>
                  <a:gd name="T62" fmla="*/ 14 w 78"/>
                  <a:gd name="T63" fmla="*/ 23 h 67"/>
                  <a:gd name="T64" fmla="*/ 14 w 78"/>
                  <a:gd name="T65" fmla="*/ 19 h 67"/>
                  <a:gd name="T66" fmla="*/ 14 w 78"/>
                  <a:gd name="T67" fmla="*/ 18 h 67"/>
                  <a:gd name="T68" fmla="*/ 16 w 78"/>
                  <a:gd name="T69" fmla="*/ 18 h 67"/>
                  <a:gd name="T70" fmla="*/ 16 w 78"/>
                  <a:gd name="T71" fmla="*/ 21 h 67"/>
                  <a:gd name="T72" fmla="*/ 20 w 78"/>
                  <a:gd name="T73" fmla="*/ 19 h 67"/>
                  <a:gd name="T74" fmla="*/ 24 w 78"/>
                  <a:gd name="T75" fmla="*/ 21 h 67"/>
                  <a:gd name="T76" fmla="*/ 26 w 78"/>
                  <a:gd name="T77" fmla="*/ 24 h 67"/>
                  <a:gd name="T78" fmla="*/ 31 w 78"/>
                  <a:gd name="T79" fmla="*/ 24 h 67"/>
                  <a:gd name="T80" fmla="*/ 36 w 78"/>
                  <a:gd name="T81" fmla="*/ 23 h 67"/>
                  <a:gd name="T82" fmla="*/ 37 w 78"/>
                  <a:gd name="T83" fmla="*/ 25 h 67"/>
                  <a:gd name="T84" fmla="*/ 42 w 78"/>
                  <a:gd name="T85" fmla="*/ 27 h 67"/>
                  <a:gd name="T86" fmla="*/ 44 w 78"/>
                  <a:gd name="T87" fmla="*/ 30 h 67"/>
                  <a:gd name="T88" fmla="*/ 48 w 78"/>
                  <a:gd name="T89" fmla="*/ 34 h 67"/>
                  <a:gd name="T90" fmla="*/ 53 w 78"/>
                  <a:gd name="T91" fmla="*/ 34 h 67"/>
                  <a:gd name="T92" fmla="*/ 52 w 78"/>
                  <a:gd name="T93" fmla="*/ 27 h 67"/>
                  <a:gd name="T94" fmla="*/ 50 w 78"/>
                  <a:gd name="T95" fmla="*/ 28 h 67"/>
                  <a:gd name="T96" fmla="*/ 45 w 78"/>
                  <a:gd name="T97" fmla="*/ 25 h 67"/>
                  <a:gd name="T98" fmla="*/ 43 w 78"/>
                  <a:gd name="T99" fmla="*/ 24 h 67"/>
                  <a:gd name="T100" fmla="*/ 44 w 78"/>
                  <a:gd name="T101" fmla="*/ 17 h 67"/>
                  <a:gd name="T102" fmla="*/ 45 w 78"/>
                  <a:gd name="T103" fmla="*/ 9 h 67"/>
                  <a:gd name="T104" fmla="*/ 44 w 78"/>
                  <a:gd name="T105" fmla="*/ 6 h 67"/>
                  <a:gd name="T106" fmla="*/ 45 w 78"/>
                  <a:gd name="T107" fmla="*/ 1 h 67"/>
                  <a:gd name="T108" fmla="*/ 48 w 78"/>
                  <a:gd name="T109" fmla="*/ 1 h 67"/>
                  <a:gd name="T110" fmla="*/ 56 w 78"/>
                  <a:gd name="T111" fmla="*/ 0 h 67"/>
                  <a:gd name="T112" fmla="*/ 60 w 78"/>
                  <a:gd name="T113" fmla="*/ 0 h 67"/>
                  <a:gd name="T114" fmla="*/ 62 w 78"/>
                  <a:gd name="T115" fmla="*/ 2 h 67"/>
                  <a:gd name="T116" fmla="*/ 65 w 78"/>
                  <a:gd name="T117" fmla="*/ 4 h 67"/>
                  <a:gd name="T118" fmla="*/ 70 w 78"/>
                  <a:gd name="T119" fmla="*/ 5 h 67"/>
                  <a:gd name="T120" fmla="*/ 73 w 78"/>
                  <a:gd name="T121"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67">
                    <a:moveTo>
                      <a:pt x="73" y="6"/>
                    </a:moveTo>
                    <a:lnTo>
                      <a:pt x="76" y="10"/>
                    </a:lnTo>
                    <a:lnTo>
                      <a:pt x="78" y="15"/>
                    </a:lnTo>
                    <a:lnTo>
                      <a:pt x="77" y="17"/>
                    </a:lnTo>
                    <a:lnTo>
                      <a:pt x="76" y="23"/>
                    </a:lnTo>
                    <a:lnTo>
                      <a:pt x="77" y="28"/>
                    </a:lnTo>
                    <a:lnTo>
                      <a:pt x="74" y="30"/>
                    </a:lnTo>
                    <a:lnTo>
                      <a:pt x="72" y="36"/>
                    </a:lnTo>
                    <a:lnTo>
                      <a:pt x="76" y="39"/>
                    </a:lnTo>
                    <a:lnTo>
                      <a:pt x="55" y="45"/>
                    </a:lnTo>
                    <a:lnTo>
                      <a:pt x="56" y="50"/>
                    </a:lnTo>
                    <a:lnTo>
                      <a:pt x="52" y="50"/>
                    </a:lnTo>
                    <a:lnTo>
                      <a:pt x="48" y="53"/>
                    </a:lnTo>
                    <a:lnTo>
                      <a:pt x="47" y="56"/>
                    </a:lnTo>
                    <a:lnTo>
                      <a:pt x="44" y="56"/>
                    </a:lnTo>
                    <a:lnTo>
                      <a:pt x="38" y="62"/>
                    </a:lnTo>
                    <a:lnTo>
                      <a:pt x="35" y="67"/>
                    </a:lnTo>
                    <a:lnTo>
                      <a:pt x="32" y="67"/>
                    </a:lnTo>
                    <a:lnTo>
                      <a:pt x="30" y="65"/>
                    </a:lnTo>
                    <a:lnTo>
                      <a:pt x="23" y="65"/>
                    </a:lnTo>
                    <a:lnTo>
                      <a:pt x="21" y="64"/>
                    </a:lnTo>
                    <a:lnTo>
                      <a:pt x="21" y="64"/>
                    </a:lnTo>
                    <a:lnTo>
                      <a:pt x="19" y="62"/>
                    </a:lnTo>
                    <a:lnTo>
                      <a:pt x="14" y="62"/>
                    </a:lnTo>
                    <a:lnTo>
                      <a:pt x="9" y="63"/>
                    </a:lnTo>
                    <a:lnTo>
                      <a:pt x="4" y="59"/>
                    </a:lnTo>
                    <a:lnTo>
                      <a:pt x="0" y="53"/>
                    </a:lnTo>
                    <a:lnTo>
                      <a:pt x="1" y="31"/>
                    </a:lnTo>
                    <a:lnTo>
                      <a:pt x="14" y="31"/>
                    </a:lnTo>
                    <a:lnTo>
                      <a:pt x="14" y="29"/>
                    </a:lnTo>
                    <a:lnTo>
                      <a:pt x="15" y="27"/>
                    </a:lnTo>
                    <a:lnTo>
                      <a:pt x="14" y="23"/>
                    </a:lnTo>
                    <a:lnTo>
                      <a:pt x="14" y="19"/>
                    </a:lnTo>
                    <a:lnTo>
                      <a:pt x="14" y="18"/>
                    </a:lnTo>
                    <a:lnTo>
                      <a:pt x="16" y="18"/>
                    </a:lnTo>
                    <a:lnTo>
                      <a:pt x="16" y="21"/>
                    </a:lnTo>
                    <a:lnTo>
                      <a:pt x="20" y="19"/>
                    </a:lnTo>
                    <a:lnTo>
                      <a:pt x="24" y="21"/>
                    </a:lnTo>
                    <a:lnTo>
                      <a:pt x="26" y="24"/>
                    </a:lnTo>
                    <a:lnTo>
                      <a:pt x="31" y="24"/>
                    </a:lnTo>
                    <a:lnTo>
                      <a:pt x="36" y="23"/>
                    </a:lnTo>
                    <a:lnTo>
                      <a:pt x="37" y="25"/>
                    </a:lnTo>
                    <a:lnTo>
                      <a:pt x="42" y="27"/>
                    </a:lnTo>
                    <a:lnTo>
                      <a:pt x="44" y="30"/>
                    </a:lnTo>
                    <a:lnTo>
                      <a:pt x="48" y="34"/>
                    </a:lnTo>
                    <a:lnTo>
                      <a:pt x="53" y="34"/>
                    </a:lnTo>
                    <a:lnTo>
                      <a:pt x="52" y="27"/>
                    </a:lnTo>
                    <a:lnTo>
                      <a:pt x="50" y="28"/>
                    </a:lnTo>
                    <a:lnTo>
                      <a:pt x="45" y="25"/>
                    </a:lnTo>
                    <a:lnTo>
                      <a:pt x="43" y="24"/>
                    </a:lnTo>
                    <a:lnTo>
                      <a:pt x="44" y="17"/>
                    </a:lnTo>
                    <a:lnTo>
                      <a:pt x="45" y="9"/>
                    </a:lnTo>
                    <a:lnTo>
                      <a:pt x="44" y="6"/>
                    </a:lnTo>
                    <a:lnTo>
                      <a:pt x="45" y="1"/>
                    </a:lnTo>
                    <a:lnTo>
                      <a:pt x="48" y="1"/>
                    </a:lnTo>
                    <a:lnTo>
                      <a:pt x="56" y="0"/>
                    </a:lnTo>
                    <a:lnTo>
                      <a:pt x="60" y="0"/>
                    </a:lnTo>
                    <a:lnTo>
                      <a:pt x="62" y="2"/>
                    </a:lnTo>
                    <a:lnTo>
                      <a:pt x="65" y="4"/>
                    </a:lnTo>
                    <a:lnTo>
                      <a:pt x="70" y="5"/>
                    </a:lnTo>
                    <a:lnTo>
                      <a:pt x="73" y="6"/>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95" name="任意多边形(F) 180">
                <a:extLst>
                  <a:ext uri="{FF2B5EF4-FFF2-40B4-BE49-F238E27FC236}">
                    <a16:creationId xmlns:a16="http://schemas.microsoft.com/office/drawing/2014/main" id="{67886209-18DB-476A-9D67-00C65892B587}"/>
                  </a:ext>
                </a:extLst>
              </p:cNvPr>
              <p:cNvSpPr>
                <a:spLocks/>
              </p:cNvSpPr>
              <p:nvPr/>
            </p:nvSpPr>
            <p:spPr bwMode="auto">
              <a:xfrm>
                <a:off x="3209925" y="5935663"/>
                <a:ext cx="79375" cy="74613"/>
              </a:xfrm>
              <a:custGeom>
                <a:avLst/>
                <a:gdLst>
                  <a:gd name="T0" fmla="*/ 39 w 50"/>
                  <a:gd name="T1" fmla="*/ 47 h 47"/>
                  <a:gd name="T2" fmla="*/ 36 w 50"/>
                  <a:gd name="T3" fmla="*/ 46 h 47"/>
                  <a:gd name="T4" fmla="*/ 33 w 50"/>
                  <a:gd name="T5" fmla="*/ 47 h 47"/>
                  <a:gd name="T6" fmla="*/ 31 w 50"/>
                  <a:gd name="T7" fmla="*/ 46 h 47"/>
                  <a:gd name="T8" fmla="*/ 27 w 50"/>
                  <a:gd name="T9" fmla="*/ 46 h 47"/>
                  <a:gd name="T10" fmla="*/ 24 w 50"/>
                  <a:gd name="T11" fmla="*/ 42 h 47"/>
                  <a:gd name="T12" fmla="*/ 19 w 50"/>
                  <a:gd name="T13" fmla="*/ 41 h 47"/>
                  <a:gd name="T14" fmla="*/ 16 w 50"/>
                  <a:gd name="T15" fmla="*/ 37 h 47"/>
                  <a:gd name="T16" fmla="*/ 16 w 50"/>
                  <a:gd name="T17" fmla="*/ 35 h 47"/>
                  <a:gd name="T18" fmla="*/ 13 w 50"/>
                  <a:gd name="T19" fmla="*/ 33 h 47"/>
                  <a:gd name="T20" fmla="*/ 6 w 50"/>
                  <a:gd name="T21" fmla="*/ 26 h 47"/>
                  <a:gd name="T22" fmla="*/ 3 w 50"/>
                  <a:gd name="T23" fmla="*/ 21 h 47"/>
                  <a:gd name="T24" fmla="*/ 2 w 50"/>
                  <a:gd name="T25" fmla="*/ 20 h 47"/>
                  <a:gd name="T26" fmla="*/ 0 w 50"/>
                  <a:gd name="T27" fmla="*/ 15 h 47"/>
                  <a:gd name="T28" fmla="*/ 7 w 50"/>
                  <a:gd name="T29" fmla="*/ 15 h 47"/>
                  <a:gd name="T30" fmla="*/ 9 w 50"/>
                  <a:gd name="T31" fmla="*/ 17 h 47"/>
                  <a:gd name="T32" fmla="*/ 12 w 50"/>
                  <a:gd name="T33" fmla="*/ 17 h 47"/>
                  <a:gd name="T34" fmla="*/ 15 w 50"/>
                  <a:gd name="T35" fmla="*/ 12 h 47"/>
                  <a:gd name="T36" fmla="*/ 21 w 50"/>
                  <a:gd name="T37" fmla="*/ 6 h 47"/>
                  <a:gd name="T38" fmla="*/ 24 w 50"/>
                  <a:gd name="T39" fmla="*/ 6 h 47"/>
                  <a:gd name="T40" fmla="*/ 25 w 50"/>
                  <a:gd name="T41" fmla="*/ 3 h 47"/>
                  <a:gd name="T42" fmla="*/ 29 w 50"/>
                  <a:gd name="T43" fmla="*/ 0 h 47"/>
                  <a:gd name="T44" fmla="*/ 33 w 50"/>
                  <a:gd name="T45" fmla="*/ 0 h 47"/>
                  <a:gd name="T46" fmla="*/ 33 w 50"/>
                  <a:gd name="T47" fmla="*/ 2 h 47"/>
                  <a:gd name="T48" fmla="*/ 39 w 50"/>
                  <a:gd name="T49" fmla="*/ 2 h 47"/>
                  <a:gd name="T50" fmla="*/ 43 w 50"/>
                  <a:gd name="T51" fmla="*/ 3 h 47"/>
                  <a:gd name="T52" fmla="*/ 44 w 50"/>
                  <a:gd name="T53" fmla="*/ 4 h 47"/>
                  <a:gd name="T54" fmla="*/ 47 w 50"/>
                  <a:gd name="T55" fmla="*/ 6 h 47"/>
                  <a:gd name="T56" fmla="*/ 50 w 50"/>
                  <a:gd name="T57" fmla="*/ 8 h 47"/>
                  <a:gd name="T58" fmla="*/ 50 w 50"/>
                  <a:gd name="T59" fmla="*/ 17 h 47"/>
                  <a:gd name="T60" fmla="*/ 49 w 50"/>
                  <a:gd name="T61" fmla="*/ 21 h 47"/>
                  <a:gd name="T62" fmla="*/ 49 w 50"/>
                  <a:gd name="T63" fmla="*/ 26 h 47"/>
                  <a:gd name="T64" fmla="*/ 50 w 50"/>
                  <a:gd name="T65" fmla="*/ 29 h 47"/>
                  <a:gd name="T66" fmla="*/ 49 w 50"/>
                  <a:gd name="T67" fmla="*/ 32 h 47"/>
                  <a:gd name="T68" fmla="*/ 48 w 50"/>
                  <a:gd name="T69" fmla="*/ 33 h 47"/>
                  <a:gd name="T70" fmla="*/ 47 w 50"/>
                  <a:gd name="T71" fmla="*/ 38 h 47"/>
                  <a:gd name="T72" fmla="*/ 39 w 50"/>
                  <a:gd name="T7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47">
                    <a:moveTo>
                      <a:pt x="39" y="47"/>
                    </a:moveTo>
                    <a:lnTo>
                      <a:pt x="36" y="46"/>
                    </a:lnTo>
                    <a:lnTo>
                      <a:pt x="33" y="47"/>
                    </a:lnTo>
                    <a:lnTo>
                      <a:pt x="31" y="46"/>
                    </a:lnTo>
                    <a:lnTo>
                      <a:pt x="27" y="46"/>
                    </a:lnTo>
                    <a:lnTo>
                      <a:pt x="24" y="42"/>
                    </a:lnTo>
                    <a:lnTo>
                      <a:pt x="19" y="41"/>
                    </a:lnTo>
                    <a:lnTo>
                      <a:pt x="16" y="37"/>
                    </a:lnTo>
                    <a:lnTo>
                      <a:pt x="16" y="35"/>
                    </a:lnTo>
                    <a:lnTo>
                      <a:pt x="13" y="33"/>
                    </a:lnTo>
                    <a:lnTo>
                      <a:pt x="6" y="26"/>
                    </a:lnTo>
                    <a:lnTo>
                      <a:pt x="3" y="21"/>
                    </a:lnTo>
                    <a:lnTo>
                      <a:pt x="2" y="20"/>
                    </a:lnTo>
                    <a:lnTo>
                      <a:pt x="0" y="15"/>
                    </a:lnTo>
                    <a:lnTo>
                      <a:pt x="7" y="15"/>
                    </a:lnTo>
                    <a:lnTo>
                      <a:pt x="9" y="17"/>
                    </a:lnTo>
                    <a:lnTo>
                      <a:pt x="12" y="17"/>
                    </a:lnTo>
                    <a:lnTo>
                      <a:pt x="15" y="12"/>
                    </a:lnTo>
                    <a:lnTo>
                      <a:pt x="21" y="6"/>
                    </a:lnTo>
                    <a:lnTo>
                      <a:pt x="24" y="6"/>
                    </a:lnTo>
                    <a:lnTo>
                      <a:pt x="25" y="3"/>
                    </a:lnTo>
                    <a:lnTo>
                      <a:pt x="29" y="0"/>
                    </a:lnTo>
                    <a:lnTo>
                      <a:pt x="33" y="0"/>
                    </a:lnTo>
                    <a:lnTo>
                      <a:pt x="33" y="2"/>
                    </a:lnTo>
                    <a:lnTo>
                      <a:pt x="39" y="2"/>
                    </a:lnTo>
                    <a:lnTo>
                      <a:pt x="43" y="3"/>
                    </a:lnTo>
                    <a:lnTo>
                      <a:pt x="44" y="4"/>
                    </a:lnTo>
                    <a:lnTo>
                      <a:pt x="47" y="6"/>
                    </a:lnTo>
                    <a:lnTo>
                      <a:pt x="50" y="8"/>
                    </a:lnTo>
                    <a:lnTo>
                      <a:pt x="50" y="17"/>
                    </a:lnTo>
                    <a:lnTo>
                      <a:pt x="49" y="21"/>
                    </a:lnTo>
                    <a:lnTo>
                      <a:pt x="49" y="26"/>
                    </a:lnTo>
                    <a:lnTo>
                      <a:pt x="50" y="29"/>
                    </a:lnTo>
                    <a:lnTo>
                      <a:pt x="49" y="32"/>
                    </a:lnTo>
                    <a:lnTo>
                      <a:pt x="48" y="33"/>
                    </a:lnTo>
                    <a:lnTo>
                      <a:pt x="47" y="38"/>
                    </a:lnTo>
                    <a:lnTo>
                      <a:pt x="39" y="47"/>
                    </a:lnTo>
                    <a:close/>
                  </a:path>
                </a:pathLst>
              </a:custGeom>
              <a:grpFill/>
              <a:ln w="3175"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zh-CN" altLang="en-US" dirty="0">
                  <a:latin typeface="Microsoft YaHei UI" panose="020B0503020204020204" pitchFamily="34" charset="-122"/>
                  <a:ea typeface="Microsoft YaHei UI" panose="020B0503020204020204" pitchFamily="34" charset="-122"/>
                </a:endParaRPr>
              </a:p>
            </p:txBody>
          </p:sp>
        </p:grpSp>
      </p:grpSp>
    </p:spTree>
    <p:extLst>
      <p:ext uri="{BB962C8B-B14F-4D97-AF65-F5344CB8AC3E}">
        <p14:creationId xmlns:p14="http://schemas.microsoft.com/office/powerpoint/2010/main" val="389071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907454" y="6481180"/>
            <a:ext cx="295274" cy="307777"/>
          </a:xfrm>
          <a:prstGeom prst="rect">
            <a:avLst/>
          </a:prstGeom>
          <a:noFill/>
        </p:spPr>
        <p:txBody>
          <a:bodyPr wrap="non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3</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874251" y="355010"/>
            <a:ext cx="4002549" cy="677108"/>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dirty="0"/>
              <a:t>1. Introduction</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954156" y="1877679"/>
            <a:ext cx="10698776" cy="5878532"/>
          </a:xfrm>
          <a:prstGeom prst="rect">
            <a:avLst/>
          </a:prstGeom>
          <a:noFill/>
        </p:spPr>
        <p:txBody>
          <a:bodyPr wrap="square" lIns="0" tIns="0" rIns="0" bIns="0" rtlCol="0">
            <a:spAutoFit/>
          </a:bodyPr>
          <a:lstStyle/>
          <a:p>
            <a:pPr>
              <a:spcAft>
                <a:spcPts val="1200"/>
              </a:spcAft>
            </a:pPr>
            <a:r>
              <a:rPr lang="en-US" altLang="zh-CN" dirty="0"/>
              <a:t>Much of this work on trade and foreign direct investment (FDI) pays little attention to corporate finance considerations and effectively assumes that firms can access the financial capital necessary to implement their first-best investment choices. </a:t>
            </a:r>
          </a:p>
          <a:p>
            <a:pPr>
              <a:spcAft>
                <a:spcPts val="1200"/>
              </a:spcAft>
            </a:pPr>
            <a:r>
              <a:rPr lang="en-US" altLang="zh-CN" dirty="0"/>
              <a:t>the finance literature has concentrated on companies that operate in a single country, and only some strands of this work draw attention to cross-country differences that affect firm decisions.</a:t>
            </a:r>
          </a:p>
          <a:p>
            <a:pPr>
              <a:spcAft>
                <a:spcPts val="1200"/>
              </a:spcAft>
            </a:pPr>
            <a:r>
              <a:rPr lang="en-US" altLang="zh-CN" dirty="0"/>
              <a:t>the section examines the types of financial contracts that support international trade. unique insights from the field of corporate finance are central to understanding international economic activity. </a:t>
            </a:r>
            <a:br>
              <a:rPr lang="en-US" altLang="zh-CN" sz="2800" dirty="0"/>
            </a:br>
            <a:br>
              <a:rPr lang="en-US" altLang="zh-CN" sz="2800" dirty="0"/>
            </a:br>
            <a:br>
              <a:rPr lang="en-US" altLang="zh-CN" sz="2800" dirty="0"/>
            </a:br>
            <a:br>
              <a:rPr lang="en-US" altLang="zh-CN" sz="2000" dirty="0"/>
            </a:br>
            <a:br>
              <a:rPr lang="en-US" altLang="zh-CN" sz="2000" dirty="0"/>
            </a:br>
            <a:br>
              <a:rPr lang="en-US" altLang="zh-CN" sz="2000" dirty="0"/>
            </a:br>
            <a:r>
              <a:rPr lang="en-US" altLang="zh-CN" sz="2000" dirty="0"/>
              <a:t> </a:t>
            </a:r>
            <a:br>
              <a:rPr lang="en-US" altLang="zh-CN" sz="2000" dirty="0"/>
            </a:br>
            <a:endParaRPr lang="en-US" altLang="zh-CN" sz="2000" dirty="0"/>
          </a:p>
          <a:p>
            <a:r>
              <a:rPr lang="en-US" altLang="zh-CN" sz="2000" dirty="0"/>
              <a:t> </a:t>
            </a:r>
          </a:p>
          <a:p>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163470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907454" y="6481180"/>
            <a:ext cx="295274" cy="307777"/>
          </a:xfrm>
          <a:prstGeom prst="rect">
            <a:avLst/>
          </a:prstGeom>
          <a:noFill/>
        </p:spPr>
        <p:txBody>
          <a:bodyPr wrap="non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4</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874251" y="355010"/>
            <a:ext cx="4002549" cy="677108"/>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dirty="0"/>
              <a:t>2. Antecedents</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977900" y="1917435"/>
            <a:ext cx="10698776" cy="6986528"/>
          </a:xfrm>
          <a:prstGeom prst="rect">
            <a:avLst/>
          </a:prstGeom>
          <a:noFill/>
        </p:spPr>
        <p:txBody>
          <a:bodyPr wrap="square" lIns="0" tIns="0" rIns="0" bIns="0" rtlCol="0">
            <a:spAutoFit/>
          </a:bodyPr>
          <a:lstStyle/>
          <a:p>
            <a:pPr>
              <a:spcAft>
                <a:spcPts val="1200"/>
              </a:spcAft>
            </a:pPr>
            <a:r>
              <a:rPr lang="en-US" altLang="zh-CN" dirty="0"/>
              <a:t>Theoretical models of firms’ motives for engaging in foreign investment, capital availability could play a role, but this possibility has traditionally not been examined in detail or through the lens of corporate finance. </a:t>
            </a:r>
          </a:p>
          <a:p>
            <a:pPr>
              <a:spcAft>
                <a:spcPts val="1200"/>
              </a:spcAft>
            </a:pPr>
            <a:r>
              <a:rPr lang="en-US" altLang="zh-CN" dirty="0"/>
              <a:t>Studies of international trade patterns generally exploit data on investment expenditures instead of firms’ financing practices to proxy for the total capital endowment in a country. Research on multinational activity tends to examine the endowments of input factors other than capital. </a:t>
            </a:r>
          </a:p>
          <a:p>
            <a:pPr>
              <a:spcAft>
                <a:spcPts val="1200"/>
              </a:spcAft>
            </a:pPr>
            <a:r>
              <a:rPr lang="en-US" altLang="zh-CN" dirty="0"/>
              <a:t>Traditional frameworks allowed a role for capital but typically considered physical capital that cannot move across borders. </a:t>
            </a:r>
            <a:br>
              <a:rPr lang="en-US" altLang="zh-CN" dirty="0"/>
            </a:br>
            <a:br>
              <a:rPr lang="en-US" altLang="zh-CN" dirty="0"/>
            </a:br>
            <a:br>
              <a:rPr lang="en-US" altLang="zh-CN" dirty="0"/>
            </a:br>
            <a:br>
              <a:rPr lang="en-US" altLang="zh-CN" dirty="0"/>
            </a:br>
            <a:br>
              <a:rPr lang="en-US" altLang="zh-CN" sz="2800" dirty="0"/>
            </a:br>
            <a:br>
              <a:rPr lang="en-US" altLang="zh-CN" sz="2800" dirty="0"/>
            </a:br>
            <a:br>
              <a:rPr lang="en-US" altLang="zh-CN" sz="2800" dirty="0"/>
            </a:br>
            <a:br>
              <a:rPr lang="en-US" altLang="zh-CN" sz="2000" dirty="0"/>
            </a:br>
            <a:br>
              <a:rPr lang="en-US" altLang="zh-CN" sz="2000" dirty="0"/>
            </a:br>
            <a:br>
              <a:rPr lang="en-US" altLang="zh-CN" sz="2000" dirty="0"/>
            </a:br>
            <a:r>
              <a:rPr lang="en-US" altLang="zh-CN" sz="2000" dirty="0"/>
              <a:t> </a:t>
            </a:r>
            <a:br>
              <a:rPr lang="en-US" altLang="zh-CN" sz="2000" dirty="0"/>
            </a:br>
            <a:endParaRPr lang="en-US" altLang="zh-CN" sz="2000" dirty="0"/>
          </a:p>
          <a:p>
            <a:r>
              <a:rPr lang="en-US" altLang="zh-CN" sz="2000" dirty="0"/>
              <a:t> </a:t>
            </a:r>
          </a:p>
          <a:p>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194012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907454" y="6481180"/>
            <a:ext cx="295274" cy="307777"/>
          </a:xfrm>
          <a:prstGeom prst="rect">
            <a:avLst/>
          </a:prstGeom>
          <a:noFill/>
        </p:spPr>
        <p:txBody>
          <a:bodyPr wrap="non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5</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874251" y="355010"/>
            <a:ext cx="4002549" cy="677108"/>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dirty="0"/>
              <a:t>2. Antecedents</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988628" y="1772199"/>
            <a:ext cx="10664304" cy="4770537"/>
          </a:xfrm>
          <a:prstGeom prst="rect">
            <a:avLst/>
          </a:prstGeom>
          <a:noFill/>
        </p:spPr>
        <p:txBody>
          <a:bodyPr wrap="square" lIns="0" tIns="0" rIns="0" bIns="0" rtlCol="0">
            <a:spAutoFit/>
          </a:bodyPr>
          <a:lstStyle/>
          <a:p>
            <a:pPr>
              <a:spcBef>
                <a:spcPts val="600"/>
              </a:spcBef>
              <a:spcAft>
                <a:spcPts val="1200"/>
              </a:spcAft>
            </a:pPr>
            <a:br>
              <a:rPr lang="en-US" altLang="zh-CN" dirty="0"/>
            </a:br>
            <a:r>
              <a:rPr lang="en-US" altLang="zh-CN" dirty="0"/>
              <a:t>Research that challenged the notion that firms are unconstrained in their ability to raise capital to fund investment and that highlighted the vibrant role of firms’ internal capital markets has provided key insights for understanding how access to finance might affect trade and multinational activity. </a:t>
            </a:r>
          </a:p>
          <a:p>
            <a:pPr>
              <a:spcBef>
                <a:spcPts val="1200"/>
              </a:spcBef>
              <a:spcAft>
                <a:spcPts val="2400"/>
              </a:spcAft>
            </a:pPr>
            <a:r>
              <a:rPr lang="en-US" altLang="zh-CN" dirty="0"/>
              <a:t>These Research indicate that local financial institutions might impede firms that are considering becoming exporters or investing abroad. Multinational firms might be well positioned to tap into international sources of finance through the use of internal capital markets.</a:t>
            </a:r>
          </a:p>
          <a:p>
            <a:pPr>
              <a:spcBef>
                <a:spcPts val="1200"/>
              </a:spcBef>
              <a:spcAft>
                <a:spcPts val="2400"/>
              </a:spcAft>
            </a:pPr>
            <a:r>
              <a:rPr lang="en-US" altLang="zh-CN" dirty="0"/>
              <a:t>The literature raises the possibility that while enterprises based in a single location are likely to be constrained by their domestic capital market conditions, corporations with affiliates in multiple countries might be able to use internal capital markets opportunistically. </a:t>
            </a:r>
            <a:endParaRPr lang="en-US" altLang="zh-CN" sz="2000" dirty="0"/>
          </a:p>
          <a:p>
            <a:r>
              <a:rPr lang="en-US" altLang="zh-CN" sz="2000" dirty="0"/>
              <a:t> </a:t>
            </a:r>
          </a:p>
          <a:p>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39475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907454" y="6481180"/>
            <a:ext cx="295274" cy="307777"/>
          </a:xfrm>
          <a:prstGeom prst="rect">
            <a:avLst/>
          </a:prstGeom>
          <a:noFill/>
        </p:spPr>
        <p:txBody>
          <a:bodyPr wrap="non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6</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838586" y="325707"/>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3. International trade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361607"/>
            <a:ext cx="11214100" cy="4847481"/>
          </a:xfrm>
          <a:prstGeom prst="rect">
            <a:avLst/>
          </a:prstGeom>
          <a:noFill/>
        </p:spPr>
        <p:txBody>
          <a:bodyPr wrap="square" lIns="0" tIns="0" rIns="0" bIns="0" rtlCol="0">
            <a:spAutoFit/>
          </a:bodyPr>
          <a:lstStyle/>
          <a:p>
            <a:pPr>
              <a:spcBef>
                <a:spcPts val="600"/>
              </a:spcBef>
              <a:spcAft>
                <a:spcPts val="1200"/>
              </a:spcAft>
            </a:pPr>
            <a:r>
              <a:rPr lang="en-US" altLang="zh-CN" dirty="0"/>
              <a:t>3.1. Key Mechanisms</a:t>
            </a:r>
          </a:p>
          <a:p>
            <a:pPr>
              <a:spcBef>
                <a:spcPts val="600"/>
              </a:spcBef>
              <a:spcAft>
                <a:spcPts val="1200"/>
              </a:spcAft>
            </a:pPr>
            <a:br>
              <a:rPr lang="en-US" altLang="zh-CN" dirty="0"/>
            </a:br>
            <a:r>
              <a:rPr lang="en-US" altLang="zh-CN" dirty="0"/>
              <a:t>Frictions that inhibit access to financial capital can affect aggregate trade flows through three key channels: firm entry into domestic production, domestic producers’ entry into exporting, and exporters’ trade performance. </a:t>
            </a:r>
          </a:p>
          <a:p>
            <a:pPr>
              <a:spcBef>
                <a:spcPts val="1200"/>
              </a:spcBef>
              <a:spcAft>
                <a:spcPts val="2400"/>
              </a:spcAft>
            </a:pPr>
            <a:r>
              <a:rPr lang="en-US" altLang="zh-CN" dirty="0"/>
              <a:t>In a world with one homogeneous product and a differentiated-good sector with fixed costs, countries are not perfectly specialized, but financially advanced nations have a competitive edge in the sector with economies of scale. </a:t>
            </a:r>
          </a:p>
          <a:p>
            <a:pPr>
              <a:spcBef>
                <a:spcPts val="1200"/>
              </a:spcBef>
              <a:spcAft>
                <a:spcPts val="2400"/>
              </a:spcAft>
            </a:pPr>
            <a:r>
              <a:rPr lang="en-US" altLang="zh-CN" dirty="0"/>
              <a:t>Financially advanced countries thus have higher exports in industries that are financially more vulnerable because more firms are able to become exporters and because exporters realize higher trade flows. </a:t>
            </a:r>
          </a:p>
          <a:p>
            <a:pPr>
              <a:spcBef>
                <a:spcPts val="1200"/>
              </a:spcBef>
              <a:spcAft>
                <a:spcPts val="2400"/>
              </a:spcAft>
            </a:pPr>
            <a:r>
              <a:rPr lang="en-US" altLang="zh-CN" dirty="0"/>
              <a:t>Very productive firms therefore always trade, but some mid-productivity potential exporters cannot because of a low liquidity draw, and some low-productivity would-be domestic firms export because of a high liquidity shock.</a:t>
            </a:r>
            <a:br>
              <a:rPr lang="en-US" altLang="zh-CN" sz="2800" dirty="0"/>
            </a:br>
            <a:br>
              <a:rPr lang="en-US" altLang="zh-CN" sz="2000" dirty="0"/>
            </a:br>
            <a:r>
              <a:rPr lang="en-US" altLang="zh-CN" sz="2000" dirty="0"/>
              <a:t> </a:t>
            </a: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277634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907454" y="6481180"/>
            <a:ext cx="295274" cy="307777"/>
          </a:xfrm>
          <a:prstGeom prst="rect">
            <a:avLst/>
          </a:prstGeom>
          <a:noFill/>
        </p:spPr>
        <p:txBody>
          <a:bodyPr wrap="non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7</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977900"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3. International trade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988628" y="1772198"/>
            <a:ext cx="11214100" cy="4493538"/>
          </a:xfrm>
          <a:prstGeom prst="rect">
            <a:avLst/>
          </a:prstGeom>
          <a:noFill/>
        </p:spPr>
        <p:txBody>
          <a:bodyPr wrap="square" lIns="0" tIns="0" rIns="0" bIns="0" rtlCol="0">
            <a:spAutoFit/>
          </a:bodyPr>
          <a:lstStyle/>
          <a:p>
            <a:pPr>
              <a:spcBef>
                <a:spcPts val="1200"/>
              </a:spcBef>
              <a:spcAft>
                <a:spcPts val="2400"/>
              </a:spcAft>
            </a:pPr>
            <a:r>
              <a:rPr lang="en-US" altLang="zh-CN" dirty="0"/>
              <a:t>3.2. Empirical Evidence</a:t>
            </a:r>
          </a:p>
          <a:p>
            <a:pPr>
              <a:spcBef>
                <a:spcPts val="1200"/>
              </a:spcBef>
              <a:spcAft>
                <a:spcPts val="2400"/>
              </a:spcAft>
            </a:pPr>
            <a:r>
              <a:rPr lang="en-US" altLang="zh-CN" dirty="0"/>
              <a:t>A common proxy for the degree of financial development is the amount of external capital available to producers. Financially advanced economies serve more destination markets and export more products, especially in financially more vulnerable sectors.</a:t>
            </a:r>
          </a:p>
          <a:p>
            <a:pPr>
              <a:spcBef>
                <a:spcPts val="1200"/>
              </a:spcBef>
              <a:spcAft>
                <a:spcPts val="2400"/>
              </a:spcAft>
            </a:pPr>
            <a:r>
              <a:rPr lang="en-US" altLang="zh-CN" dirty="0"/>
              <a:t>Credit constraints indeed become more stringent as firms’ export share grows, especially when shipping times are longer and working capital needs are therefore more acute. </a:t>
            </a:r>
          </a:p>
          <a:p>
            <a:pPr>
              <a:spcBef>
                <a:spcPts val="1200"/>
              </a:spcBef>
              <a:spcAft>
                <a:spcPts val="2400"/>
              </a:spcAft>
            </a:pPr>
            <a:r>
              <a:rPr lang="en-US" altLang="zh-CN" dirty="0"/>
              <a:t>In principle, crises may or may not affect cross-border trade more than total output. Isolated financial shocks in one country might equally disrupt its general production and exports. The decline in aggregate trade during financial crises is accompanied by sizable differences in performance across firms with varying access to capital. </a:t>
            </a:r>
            <a:endParaRPr lang="en-US" altLang="zh-CN" sz="2000" dirty="0"/>
          </a:p>
          <a:p>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136725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907454" y="6481180"/>
            <a:ext cx="295274" cy="307777"/>
          </a:xfrm>
          <a:prstGeom prst="rect">
            <a:avLst/>
          </a:prstGeom>
          <a:noFill/>
        </p:spPr>
        <p:txBody>
          <a:bodyPr wrap="non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8</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758484"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3. International trade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833753"/>
            <a:ext cx="10564634" cy="4154984"/>
          </a:xfrm>
          <a:prstGeom prst="rect">
            <a:avLst/>
          </a:prstGeom>
          <a:noFill/>
        </p:spPr>
        <p:txBody>
          <a:bodyPr wrap="square" lIns="0" tIns="0" rIns="0" bIns="0" rtlCol="0">
            <a:spAutoFit/>
          </a:bodyPr>
          <a:lstStyle/>
          <a:p>
            <a:pPr>
              <a:spcBef>
                <a:spcPts val="1200"/>
              </a:spcBef>
              <a:spcAft>
                <a:spcPts val="2400"/>
              </a:spcAft>
            </a:pPr>
            <a:r>
              <a:rPr lang="en-US" altLang="zh-CN" dirty="0"/>
              <a:t>3.3. International Trade Finance  </a:t>
            </a:r>
            <a:br>
              <a:rPr lang="en-US" altLang="zh-CN" dirty="0"/>
            </a:br>
            <a:r>
              <a:rPr lang="en-US" altLang="zh-CN" dirty="0"/>
              <a:t>A trading relationship can be a source of capital for firms in countries with poorly functioning institutions. Cross-country differences in contractual enforcement determine how the working capital requirements of trade are financed. </a:t>
            </a:r>
          </a:p>
          <a:p>
            <a:pPr>
              <a:spcBef>
                <a:spcPts val="1200"/>
              </a:spcBef>
              <a:spcAft>
                <a:spcPts val="2400"/>
              </a:spcAft>
            </a:pPr>
            <a:r>
              <a:rPr lang="en-US" altLang="zh-CN" dirty="0"/>
              <a:t>Bank-mediated letters of credit seem most valuable when neither trade party can easily bear the risks of the transaction. The manner in which short-term working capital needs are met has also been shown to shape the impact of crises on trading activity. </a:t>
            </a:r>
            <a:br>
              <a:rPr lang="en-US" altLang="zh-CN" dirty="0"/>
            </a:br>
            <a:br>
              <a:rPr lang="en-US" altLang="zh-CN" dirty="0"/>
            </a:br>
            <a:r>
              <a:rPr lang="en-US" altLang="zh-CN" dirty="0"/>
              <a:t>a corporate finance perspective is particularly valuable in understanding how firms meet the short-term working capital needs of international trade. </a:t>
            </a:r>
            <a:br>
              <a:rPr lang="en-US" altLang="zh-CN" sz="2000" dirty="0"/>
            </a:br>
            <a:br>
              <a:rPr lang="en-US" altLang="zh-CN" sz="2000" dirty="0"/>
            </a:br>
            <a:r>
              <a:rPr lang="en-US" altLang="zh-CN" sz="2000" dirty="0"/>
              <a:t> </a:t>
            </a:r>
            <a:br>
              <a:rPr lang="en-US" altLang="zh-CN" sz="2000" dirty="0"/>
            </a:br>
            <a:endParaRPr lang="zh-CN" altLang="en-US" sz="2000" dirty="0">
              <a:latin typeface="Microsoft YaHei UI" panose="020B0503020204020204" pitchFamily="34" charset="-122"/>
              <a:ea typeface="Microsoft YaHei UI" panose="020B0503020204020204" pitchFamily="34" charset="-122"/>
            </a:endParaRP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421118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F) 102">
            <a:extLst>
              <a:ext uri="{C183D7F6-B498-43B3-948B-1728B52AA6E4}">
                <adec:decorative xmlns:adec="http://schemas.microsoft.com/office/drawing/2017/decorative" val="1"/>
              </a:ext>
            </a:extLst>
          </p:cNvPr>
          <p:cNvSpPr/>
          <p:nvPr/>
        </p:nvSpPr>
        <p:spPr>
          <a:xfrm rot="2700000">
            <a:off x="11788943" y="6333474"/>
            <a:ext cx="527486" cy="603188"/>
          </a:xfrm>
          <a:custGeom>
            <a:avLst/>
            <a:gdLst>
              <a:gd name="connsiteX0" fmla="*/ 110516 w 889463"/>
              <a:gd name="connsiteY0" fmla="*/ 95275 h 1017114"/>
              <a:gd name="connsiteX1" fmla="*/ 230452 w 889463"/>
              <a:gd name="connsiteY1" fmla="*/ 14411 h 1017114"/>
              <a:gd name="connsiteX2" fmla="*/ 276877 w 889463"/>
              <a:gd name="connsiteY2" fmla="*/ 0 h 1017114"/>
              <a:gd name="connsiteX3" fmla="*/ 889463 w 889463"/>
              <a:gd name="connsiteY3" fmla="*/ 612585 h 1017114"/>
              <a:gd name="connsiteX4" fmla="*/ 484934 w 889463"/>
              <a:gd name="connsiteY4" fmla="*/ 1017114 h 1017114"/>
              <a:gd name="connsiteX5" fmla="*/ 377324 w 889463"/>
              <a:gd name="connsiteY5" fmla="*/ 1017114 h 1017114"/>
              <a:gd name="connsiteX6" fmla="*/ 0 w 889463"/>
              <a:gd name="connsiteY6" fmla="*/ 639790 h 1017114"/>
              <a:gd name="connsiteX7" fmla="*/ 0 w 889463"/>
              <a:gd name="connsiteY7" fmla="*/ 362083 h 1017114"/>
              <a:gd name="connsiteX8" fmla="*/ 110516 w 889463"/>
              <a:gd name="connsiteY8" fmla="*/ 95275 h 10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463" h="1017114">
                <a:moveTo>
                  <a:pt x="110516" y="95275"/>
                </a:moveTo>
                <a:cubicBezTo>
                  <a:pt x="144657" y="61133"/>
                  <a:pt x="185310" y="33504"/>
                  <a:pt x="230452" y="14411"/>
                </a:cubicBezTo>
                <a:lnTo>
                  <a:pt x="276877" y="0"/>
                </a:lnTo>
                <a:lnTo>
                  <a:pt x="889463" y="612585"/>
                </a:lnTo>
                <a:lnTo>
                  <a:pt x="484934" y="1017114"/>
                </a:lnTo>
                <a:lnTo>
                  <a:pt x="377324" y="1017114"/>
                </a:lnTo>
                <a:cubicBezTo>
                  <a:pt x="168934" y="1017114"/>
                  <a:pt x="0" y="848180"/>
                  <a:pt x="0" y="639790"/>
                </a:cubicBezTo>
                <a:lnTo>
                  <a:pt x="0" y="362083"/>
                </a:lnTo>
                <a:cubicBezTo>
                  <a:pt x="0" y="257888"/>
                  <a:pt x="42234" y="163556"/>
                  <a:pt x="110516" y="9527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dirty="0">
              <a:solidFill>
                <a:srgbClr val="98A3AD"/>
              </a:solidFill>
              <a:latin typeface="Microsoft YaHei UI" panose="020B0503020204020204" pitchFamily="34" charset="-122"/>
              <a:ea typeface="Microsoft YaHei UI" panose="020B0503020204020204" pitchFamily="34" charset="-122"/>
            </a:endParaRPr>
          </a:p>
        </p:txBody>
      </p:sp>
      <p:sp>
        <p:nvSpPr>
          <p:cNvPr id="104" name="文本框 103"/>
          <p:cNvSpPr txBox="1"/>
          <p:nvPr/>
        </p:nvSpPr>
        <p:spPr>
          <a:xfrm>
            <a:off x="11907454" y="6481180"/>
            <a:ext cx="295274" cy="307777"/>
          </a:xfrm>
          <a:prstGeom prst="rect">
            <a:avLst/>
          </a:prstGeom>
          <a:noFill/>
        </p:spPr>
        <p:txBody>
          <a:bodyPr wrap="none" rtlCol="0">
            <a:spAutoFit/>
          </a:bodyPr>
          <a:lstStyle/>
          <a:p>
            <a:pPr rtl="0"/>
            <a:r>
              <a:rPr lang="en-US" altLang="zh-CN" sz="1400" b="1" dirty="0">
                <a:solidFill>
                  <a:schemeClr val="bg1"/>
                </a:solidFill>
                <a:latin typeface="Microsoft YaHei UI" panose="020B0503020204020204" pitchFamily="34" charset="-122"/>
                <a:ea typeface="Microsoft YaHei UI" panose="020B0503020204020204" pitchFamily="34" charset="-122"/>
              </a:rPr>
              <a:t>9</a:t>
            </a:r>
          </a:p>
        </p:txBody>
      </p:sp>
      <p:sp>
        <p:nvSpPr>
          <p:cNvPr id="45" name="文本框 44">
            <a:extLst>
              <a:ext uri="{FF2B5EF4-FFF2-40B4-BE49-F238E27FC236}">
                <a16:creationId xmlns:a16="http://schemas.microsoft.com/office/drawing/2014/main" id="{6972FD61-A278-4E69-85DE-75B38C250625}"/>
              </a:ext>
            </a:extLst>
          </p:cNvPr>
          <p:cNvSpPr txBox="1"/>
          <p:nvPr/>
        </p:nvSpPr>
        <p:spPr>
          <a:xfrm>
            <a:off x="758484" y="355010"/>
            <a:ext cx="10675032" cy="615553"/>
          </a:xfrm>
          <a:prstGeom prst="rect">
            <a:avLst/>
          </a:prstGeom>
          <a:noFill/>
        </p:spPr>
        <p:txBody>
          <a:bodyPr wrap="square" lIns="0" tIns="0" rIns="0" bIns="0" rtlCol="0">
            <a:spAutoFit/>
          </a:bodyPr>
          <a:lstStyle>
            <a:defPPr rtl="0">
              <a:defRPr lang="zh-cn"/>
            </a:defPPr>
            <a:lvl1pPr>
              <a:spcAft>
                <a:spcPts val="1200"/>
              </a:spcAft>
              <a:defRPr sz="4400"/>
            </a:lvl1pPr>
          </a:lstStyle>
          <a:p>
            <a:r>
              <a:rPr lang="en-US" altLang="zh-CN" sz="4000" dirty="0"/>
              <a:t>4. Multinational activity and corporate finance</a:t>
            </a:r>
          </a:p>
        </p:txBody>
      </p:sp>
      <p:sp>
        <p:nvSpPr>
          <p:cNvPr id="47" name="文本框 46">
            <a:extLst>
              <a:ext uri="{FF2B5EF4-FFF2-40B4-BE49-F238E27FC236}">
                <a16:creationId xmlns:a16="http://schemas.microsoft.com/office/drawing/2014/main" id="{231E4B19-2C3A-884A-919A-326B2A2F1BA8}"/>
              </a:ext>
            </a:extLst>
          </p:cNvPr>
          <p:cNvSpPr txBox="1"/>
          <p:nvPr/>
        </p:nvSpPr>
        <p:spPr>
          <a:xfrm>
            <a:off x="838586" y="1833753"/>
            <a:ext cx="10564634" cy="4693593"/>
          </a:xfrm>
          <a:prstGeom prst="rect">
            <a:avLst/>
          </a:prstGeom>
          <a:noFill/>
        </p:spPr>
        <p:txBody>
          <a:bodyPr wrap="square" lIns="0" tIns="0" rIns="0" bIns="0" rtlCol="0">
            <a:spAutoFit/>
          </a:bodyPr>
          <a:lstStyle/>
          <a:p>
            <a:pPr>
              <a:spcBef>
                <a:spcPts val="600"/>
              </a:spcBef>
              <a:spcAft>
                <a:spcPts val="600"/>
              </a:spcAft>
            </a:pPr>
            <a:r>
              <a:rPr lang="en-US" altLang="zh-CN" dirty="0"/>
              <a:t>Research on multinational firms has not traditionally studied the potential role of corporate finance considerations. </a:t>
            </a:r>
          </a:p>
          <a:p>
            <a:pPr>
              <a:spcBef>
                <a:spcPts val="600"/>
              </a:spcBef>
              <a:spcAft>
                <a:spcPts val="600"/>
              </a:spcAft>
            </a:pPr>
            <a:br>
              <a:rPr lang="en-US" altLang="zh-CN" dirty="0"/>
            </a:br>
            <a:r>
              <a:rPr lang="en-US" altLang="zh-CN" dirty="0"/>
              <a:t>Tt is useful to point out at the outset that research illustrates the vibrancy of internal capital markets. Credit constraints can limit the extent of spillovers but that FDI can alleviate such constraints for local firms.</a:t>
            </a:r>
            <a:br>
              <a:rPr lang="en-US" altLang="zh-CN" dirty="0"/>
            </a:br>
            <a:br>
              <a:rPr lang="en-US" altLang="zh-CN" dirty="0"/>
            </a:br>
            <a:br>
              <a:rPr lang="en-US" altLang="zh-CN" dirty="0"/>
            </a:br>
            <a:r>
              <a:rPr lang="en-US" altLang="zh-CN" dirty="0"/>
              <a:t>Findings indicate that multinationals exploit their internal capital markets in response to cross-country differences in the availability of capital and tax rates. The wedge between the cost of borrowing from external lenders and the cost of borrowing from parent companies is larger where credit markets are less developed, and affiliates in such countries borrow more from their parents. </a:t>
            </a:r>
            <a:br>
              <a:rPr lang="en-US" altLang="zh-CN" dirty="0"/>
            </a:br>
            <a:br>
              <a:rPr lang="en-US" altLang="zh-CN" dirty="0"/>
            </a:br>
            <a:r>
              <a:rPr lang="en-US" altLang="zh-CN" dirty="0"/>
              <a:t>The destination of subsidiary sales speaks to multinationals’ incentives to pursue horizontal, vertical, and export platform FDI, host-country financial development thus appears to jointly impact the incidence, level, and nature of multinational activity.</a:t>
            </a:r>
            <a:endParaRPr lang="en-US" altLang="zh-CN" sz="2000" dirty="0"/>
          </a:p>
          <a:p>
            <a:r>
              <a:rPr lang="en-US" altLang="zh-CN" sz="2000" dirty="0"/>
              <a:t> </a:t>
            </a:r>
          </a:p>
        </p:txBody>
      </p:sp>
      <p:pic>
        <p:nvPicPr>
          <p:cNvPr id="49" name="图片 48" descr="这是一个显示“24 张幻灯片”的徽标。">
            <a:hlinkClick r:id="rId3"/>
            <a:extLst>
              <a:ext uri="{FF2B5EF4-FFF2-40B4-BE49-F238E27FC236}">
                <a16:creationId xmlns:a16="http://schemas.microsoft.com/office/drawing/2014/main" id="{4252D655-5F2C-F447-B537-8C72930D0F51}"/>
              </a:ext>
            </a:extLst>
          </p:cNvPr>
          <p:cNvPicPr>
            <a:picLocks noChangeAspect="1"/>
          </p:cNvPicPr>
          <p:nvPr/>
        </p:nvPicPr>
        <p:blipFill>
          <a:blip r:embed="rId4"/>
          <a:stretch>
            <a:fillRect/>
          </a:stretch>
        </p:blipFill>
        <p:spPr>
          <a:xfrm>
            <a:off x="463550" y="6209088"/>
            <a:ext cx="1028700" cy="293902"/>
          </a:xfrm>
          <a:prstGeom prst="rect">
            <a:avLst/>
          </a:prstGeom>
          <a:effectLst/>
        </p:spPr>
      </p:pic>
      <p:sp>
        <p:nvSpPr>
          <p:cNvPr id="2" name="标题 1" hidden="1">
            <a:extLst>
              <a:ext uri="{FF2B5EF4-FFF2-40B4-BE49-F238E27FC236}">
                <a16:creationId xmlns:a16="http://schemas.microsoft.com/office/drawing/2014/main" id="{9197F7D1-3F80-4C57-BE5E-6B2971CB1586}"/>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幻灯片 </a:t>
            </a:r>
            <a:r>
              <a:rPr lang="en-US" altLang="zh-CN" dirty="0">
                <a:latin typeface="Microsoft YaHei UI" panose="020B0503020204020204" pitchFamily="34" charset="-122"/>
                <a:ea typeface="Microsoft YaHei UI" panose="020B0503020204020204" pitchFamily="34" charset="-122"/>
              </a:rPr>
              <a:t>12</a:t>
            </a:r>
          </a:p>
        </p:txBody>
      </p:sp>
    </p:spTree>
    <p:extLst>
      <p:ext uri="{BB962C8B-B14F-4D97-AF65-F5344CB8AC3E}">
        <p14:creationId xmlns:p14="http://schemas.microsoft.com/office/powerpoint/2010/main" val="1720946081"/>
      </p:ext>
    </p:extLst>
  </p:cSld>
  <p:clrMapOvr>
    <a:masterClrMapping/>
  </p:clrMapOvr>
</p:sld>
</file>

<file path=ppt/theme/theme1.xml><?xml version="1.0" encoding="utf-8"?>
<a:theme xmlns:a="http://schemas.openxmlformats.org/drawingml/2006/main" name="Office 主题">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odern 01">
      <a:majorFont>
        <a:latin typeface="Century Gothic"/>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7542832_TF88930311.potx" id="{8ADA9BA3-603D-45DC-9885-57DDAE2B898A}" vid="{1484E9CC-CA72-4A4D-877B-7C2460FFDEA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数据驱动演示文稿，来自 24Slides</Template>
  <TotalTime>0</TotalTime>
  <Words>589</Words>
  <Application>Microsoft Office PowerPoint</Application>
  <PresentationFormat>宽屏</PresentationFormat>
  <Paragraphs>125</Paragraphs>
  <Slides>16</Slides>
  <Notes>16</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16</vt:i4>
      </vt:variant>
    </vt:vector>
  </HeadingPairs>
  <TitlesOfParts>
    <vt:vector size="20" baseType="lpstr">
      <vt:lpstr>Microsoft YaHei UI</vt:lpstr>
      <vt:lpstr>Arial</vt:lpstr>
      <vt:lpstr>Segoe UI Light</vt:lpstr>
      <vt:lpstr>Office 主题</vt:lpstr>
      <vt:lpstr>幻灯片 1</vt:lpstr>
      <vt:lpstr>幻灯片 12</vt:lpstr>
      <vt:lpstr>幻灯片 12</vt:lpstr>
      <vt:lpstr>幻灯片 12</vt:lpstr>
      <vt:lpstr>幻灯片 12</vt:lpstr>
      <vt:lpstr>幻灯片 12</vt:lpstr>
      <vt:lpstr>幻灯片 12</vt:lpstr>
      <vt:lpstr>幻灯片 12</vt:lpstr>
      <vt:lpstr>幻灯片 12</vt:lpstr>
      <vt:lpstr>幻灯片 12</vt:lpstr>
      <vt:lpstr>幻灯片 12</vt:lpstr>
      <vt:lpstr>幻灯片 12</vt:lpstr>
      <vt:lpstr>幻灯片 12</vt:lpstr>
      <vt:lpstr>幻灯片 12</vt:lpstr>
      <vt:lpstr>幻灯片 12</vt:lpstr>
      <vt:lpstr>幻灯片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2020-07-14T08:19:55Z</dcterms:created>
  <dcterms:modified xsi:type="dcterms:W3CDTF">2020-07-15T02:09:29Z</dcterms:modified>
</cp:coreProperties>
</file>